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44" r:id="rId2"/>
  </p:sldIdLst>
  <p:sldSz cx="9144000" cy="6858000" type="screen4x3"/>
  <p:notesSz cx="7302500" cy="9588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p15:clr>
            <a:srgbClr val="A4A3A4"/>
          </p15:clr>
        </p15:guide>
        <p15:guide id="2" pos="480">
          <p15:clr>
            <a:srgbClr val="A4A3A4"/>
          </p15:clr>
        </p15:guide>
      </p15:sldGuideLst>
    </p:ext>
    <p:ext uri="{2D200454-40CA-4A62-9FC3-DE9A4176ACB9}">
      <p15:notesGuideLst xmlns:p15="http://schemas.microsoft.com/office/powerpoint/2012/main">
        <p15:guide id="1" orient="horz" pos="3020">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CF2"/>
    <a:srgbClr val="0099FF"/>
    <a:srgbClr val="CC66FF"/>
    <a:srgbClr val="FFCC00"/>
    <a:srgbClr val="CC00FF"/>
    <a:srgbClr val="9966FF"/>
    <a:srgbClr val="FF9966"/>
    <a:srgbClr val="FFFF99"/>
    <a:srgbClr val="FFFF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1" autoAdjust="0"/>
    <p:restoredTop sz="99822" autoAdjust="0"/>
  </p:normalViewPr>
  <p:slideViewPr>
    <p:cSldViewPr showGuides="1">
      <p:cViewPr varScale="1">
        <p:scale>
          <a:sx n="81" d="100"/>
          <a:sy n="81" d="100"/>
        </p:scale>
        <p:origin x="929" y="43"/>
      </p:cViewPr>
      <p:guideLst>
        <p:guide orient="horz" pos="1104"/>
        <p:guide pos="480"/>
      </p:guideLst>
    </p:cSldViewPr>
  </p:slideViewPr>
  <p:notesTextViewPr>
    <p:cViewPr>
      <p:scale>
        <a:sx n="1" d="1"/>
        <a:sy n="1" d="1"/>
      </p:scale>
      <p:origin x="0" y="0"/>
    </p:cViewPr>
  </p:notesTextViewPr>
  <p:sorterViewPr>
    <p:cViewPr>
      <p:scale>
        <a:sx n="57" d="100"/>
        <a:sy n="57" d="100"/>
      </p:scale>
      <p:origin x="0" y="0"/>
    </p:cViewPr>
  </p:sorterViewPr>
  <p:notesViewPr>
    <p:cSldViewPr showGuides="1">
      <p:cViewPr varScale="1">
        <p:scale>
          <a:sx n="53" d="100"/>
          <a:sy n="53" d="100"/>
        </p:scale>
        <p:origin x="-2868" y="-102"/>
      </p:cViewPr>
      <p:guideLst>
        <p:guide orient="horz" pos="3020"/>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388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37025" y="0"/>
            <a:ext cx="3163888" cy="479425"/>
          </a:xfrm>
          <a:prstGeom prst="rect">
            <a:avLst/>
          </a:prstGeom>
        </p:spPr>
        <p:txBody>
          <a:bodyPr vert="horz" lIns="91440" tIns="45720" rIns="91440" bIns="45720" rtlCol="0"/>
          <a:lstStyle>
            <a:lvl1pPr algn="r">
              <a:defRPr sz="1200"/>
            </a:lvl1pPr>
          </a:lstStyle>
          <a:p>
            <a:fld id="{CB52BD3E-D2C1-427B-A2A3-8DE4C7E2756B}" type="datetimeFigureOut">
              <a:rPr lang="en-US" smtClean="0"/>
              <a:t>3/30/2017</a:t>
            </a:fld>
            <a:endParaRPr lang="en-US" dirty="0"/>
          </a:p>
        </p:txBody>
      </p:sp>
      <p:sp>
        <p:nvSpPr>
          <p:cNvPr id="4" name="Footer Placeholder 3"/>
          <p:cNvSpPr>
            <a:spLocks noGrp="1"/>
          </p:cNvSpPr>
          <p:nvPr>
            <p:ph type="ftr" sz="quarter" idx="2"/>
          </p:nvPr>
        </p:nvSpPr>
        <p:spPr>
          <a:xfrm>
            <a:off x="0" y="9107488"/>
            <a:ext cx="316388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37025" y="9107488"/>
            <a:ext cx="3163888" cy="479425"/>
          </a:xfrm>
          <a:prstGeom prst="rect">
            <a:avLst/>
          </a:prstGeom>
        </p:spPr>
        <p:txBody>
          <a:bodyPr vert="horz" lIns="91440" tIns="45720" rIns="91440" bIns="45720" rtlCol="0" anchor="b"/>
          <a:lstStyle>
            <a:lvl1pPr algn="r">
              <a:defRPr sz="1200"/>
            </a:lvl1pPr>
          </a:lstStyle>
          <a:p>
            <a:fld id="{CF535134-D169-4930-BE50-E341CF12B4BB}" type="slidenum">
              <a:rPr lang="en-US" smtClean="0"/>
              <a:t>‹#›</a:t>
            </a:fld>
            <a:endParaRPr lang="en-US" dirty="0"/>
          </a:p>
        </p:txBody>
      </p:sp>
    </p:spTree>
    <p:extLst>
      <p:ext uri="{BB962C8B-B14F-4D97-AF65-F5344CB8AC3E}">
        <p14:creationId xmlns:p14="http://schemas.microsoft.com/office/powerpoint/2010/main" val="3624200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388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37025" y="0"/>
            <a:ext cx="3163888" cy="479425"/>
          </a:xfrm>
          <a:prstGeom prst="rect">
            <a:avLst/>
          </a:prstGeom>
        </p:spPr>
        <p:txBody>
          <a:bodyPr vert="horz" lIns="91440" tIns="45720" rIns="91440" bIns="45720" rtlCol="0"/>
          <a:lstStyle>
            <a:lvl1pPr algn="r">
              <a:defRPr sz="1200"/>
            </a:lvl1pPr>
          </a:lstStyle>
          <a:p>
            <a:fld id="{64AAECD4-B7D4-4A78-8F10-582E5E1D1B9F}" type="datetimeFigureOut">
              <a:rPr lang="en-US" smtClean="0"/>
              <a:t>3/30/2017</a:t>
            </a:fld>
            <a:endParaRPr lang="en-US" dirty="0"/>
          </a:p>
        </p:txBody>
      </p:sp>
      <p:sp>
        <p:nvSpPr>
          <p:cNvPr id="4" name="Slide Image Placeholder 3"/>
          <p:cNvSpPr>
            <a:spLocks noGrp="1" noRot="1" noChangeAspect="1"/>
          </p:cNvSpPr>
          <p:nvPr>
            <p:ph type="sldImg" idx="2"/>
          </p:nvPr>
        </p:nvSpPr>
        <p:spPr>
          <a:xfrm>
            <a:off x="1254125" y="719138"/>
            <a:ext cx="4794250" cy="3595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0250" y="4554538"/>
            <a:ext cx="5842000" cy="43148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07488"/>
            <a:ext cx="3163888" cy="4794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37025" y="9107488"/>
            <a:ext cx="3163888" cy="479425"/>
          </a:xfrm>
          <a:prstGeom prst="rect">
            <a:avLst/>
          </a:prstGeom>
        </p:spPr>
        <p:txBody>
          <a:bodyPr vert="horz" lIns="91440" tIns="45720" rIns="91440" bIns="45720" rtlCol="0" anchor="b"/>
          <a:lstStyle>
            <a:lvl1pPr algn="r">
              <a:defRPr sz="1200"/>
            </a:lvl1pPr>
          </a:lstStyle>
          <a:p>
            <a:fld id="{A901587B-8E3E-4BA5-9AEB-812BC21FFB02}" type="slidenum">
              <a:rPr lang="en-US" smtClean="0"/>
              <a:t>‹#›</a:t>
            </a:fld>
            <a:endParaRPr lang="en-US" dirty="0"/>
          </a:p>
        </p:txBody>
      </p:sp>
    </p:spTree>
    <p:extLst>
      <p:ext uri="{BB962C8B-B14F-4D97-AF65-F5344CB8AC3E}">
        <p14:creationId xmlns:p14="http://schemas.microsoft.com/office/powerpoint/2010/main" val="42029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206629"/>
            <a:ext cx="8077200" cy="1470025"/>
          </a:xfrm>
        </p:spPr>
        <p:txBody>
          <a:bodyPr vert="horz" lIns="91440" tIns="45720" rIns="91440" bIns="45720" rtlCol="0" anchor="ctr">
            <a:noAutofit/>
          </a:bodyPr>
          <a:lstStyle>
            <a:lvl1pPr algn="l">
              <a:defRPr lang="en-US" sz="7200" kern="1200" dirty="0">
                <a:solidFill>
                  <a:schemeClr val="tx1"/>
                </a:solidFill>
                <a:latin typeface="Bebas Neue Bold" panose="020B0606020202050201" pitchFamily="34" charset="0"/>
                <a:ea typeface="+mj-ea"/>
                <a:cs typeface="+mj-cs"/>
              </a:defRPr>
            </a:lvl1pPr>
          </a:lstStyle>
          <a:p>
            <a:pPr lvl="0" algn="l"/>
            <a:r>
              <a:rPr lang="en-US" dirty="0"/>
              <a:t>Click to edit title style</a:t>
            </a:r>
          </a:p>
        </p:txBody>
      </p:sp>
      <p:sp>
        <p:nvSpPr>
          <p:cNvPr id="3" name="Subtitle 2"/>
          <p:cNvSpPr>
            <a:spLocks noGrp="1"/>
          </p:cNvSpPr>
          <p:nvPr>
            <p:ph type="subTitle" idx="1"/>
          </p:nvPr>
        </p:nvSpPr>
        <p:spPr>
          <a:xfrm>
            <a:off x="762000" y="4507468"/>
            <a:ext cx="6400800" cy="369332"/>
          </a:xfrm>
          <a:solidFill>
            <a:schemeClr val="tx1"/>
          </a:solidFill>
          <a:effectLst/>
        </p:spPr>
        <p:txBody>
          <a:bodyPr wrap="square" rtlCol="0">
            <a:spAutoFit/>
          </a:bodyPr>
          <a:lstStyle>
            <a:lvl1pPr marL="0" indent="0">
              <a:buFontTx/>
              <a:buNone/>
              <a:defRPr lang="en-US" i="1" dirty="0">
                <a:solidFill>
                  <a:srgbClr val="FFFFFF"/>
                </a:solidFill>
              </a:defRPr>
            </a:lvl1pPr>
          </a:lstStyle>
          <a:p>
            <a:pPr marL="0" lvl="0"/>
            <a:r>
              <a:rPr lang="en-US"/>
              <a:t>Click to edit Master subtitle style</a:t>
            </a:r>
            <a:endParaRPr lang="en-US" dirty="0"/>
          </a:p>
        </p:txBody>
      </p:sp>
      <p:sp>
        <p:nvSpPr>
          <p:cNvPr id="13" name="Text Placeholder 12"/>
          <p:cNvSpPr>
            <a:spLocks noGrp="1"/>
          </p:cNvSpPr>
          <p:nvPr>
            <p:ph type="body" sz="quarter" idx="13"/>
          </p:nvPr>
        </p:nvSpPr>
        <p:spPr>
          <a:xfrm>
            <a:off x="685800" y="3657600"/>
            <a:ext cx="7696200" cy="457200"/>
          </a:xfrm>
        </p:spPr>
        <p:txBody>
          <a:bodyPr vert="horz" lIns="91440" tIns="45720" rIns="91440" bIns="45720" rtlCol="0" anchor="ctr">
            <a:noAutofit/>
          </a:bodyPr>
          <a:lstStyle>
            <a:lvl1pPr marL="0" indent="0">
              <a:buFontTx/>
              <a:buNone/>
              <a:defRPr lang="en-US" sz="2800" dirty="0">
                <a:solidFill>
                  <a:schemeClr val="accent1"/>
                </a:solidFill>
                <a:latin typeface="Bebas Neue Bold" panose="020B0606020202050201" pitchFamily="34" charset="0"/>
                <a:ea typeface="+mj-ea"/>
                <a:cs typeface="+mj-cs"/>
              </a:defRPr>
            </a:lvl1pPr>
          </a:lstStyle>
          <a:p>
            <a:pPr lvl="0">
              <a:spcBef>
                <a:spcPct val="0"/>
              </a:spcBef>
              <a:buNone/>
            </a:pPr>
            <a:r>
              <a:rPr lang="en-US"/>
              <a:t>Click to edit Master text styles</a:t>
            </a:r>
          </a:p>
        </p:txBody>
      </p:sp>
      <p:sp>
        <p:nvSpPr>
          <p:cNvPr id="9" name="Picture Placeholder 9"/>
          <p:cNvSpPr>
            <a:spLocks noGrp="1"/>
          </p:cNvSpPr>
          <p:nvPr>
            <p:ph type="pic" sz="quarter" idx="14" hasCustomPrompt="1"/>
          </p:nvPr>
        </p:nvSpPr>
        <p:spPr>
          <a:xfrm>
            <a:off x="5762625" y="533400"/>
            <a:ext cx="2771775" cy="966788"/>
          </a:xfrm>
        </p:spPr>
        <p:txBody>
          <a:bodyPr/>
          <a:lstStyle>
            <a:lvl1pPr marL="0" indent="0" algn="ctr">
              <a:buNone/>
              <a:defRPr/>
            </a:lvl1pPr>
          </a:lstStyle>
          <a:p>
            <a:r>
              <a:rPr lang="en-US" dirty="0"/>
              <a:t>YOUR LOGO</a:t>
            </a:r>
          </a:p>
        </p:txBody>
      </p:sp>
      <p:sp>
        <p:nvSpPr>
          <p:cNvPr id="10"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83B8C099-B3D9-486F-9E67-DF35AE71C60E}" type="datetime4">
              <a:rPr lang="en-US" smtClean="0"/>
              <a:t>March 30, 2017</a:t>
            </a:fld>
            <a:endParaRPr lang="en-US" dirty="0"/>
          </a:p>
        </p:txBody>
      </p:sp>
      <p:sp>
        <p:nvSpPr>
          <p:cNvPr id="11"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2"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240885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 layout_">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2438400" cy="479156"/>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22" name="Text Placeholder 11"/>
          <p:cNvSpPr>
            <a:spLocks noGrp="1"/>
          </p:cNvSpPr>
          <p:nvPr>
            <p:ph type="body" sz="quarter" idx="15"/>
          </p:nvPr>
        </p:nvSpPr>
        <p:spPr>
          <a:xfrm>
            <a:off x="3390900" y="1752600"/>
            <a:ext cx="2438400" cy="479156"/>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26" name="Text Placeholder 11"/>
          <p:cNvSpPr>
            <a:spLocks noGrp="1"/>
          </p:cNvSpPr>
          <p:nvPr>
            <p:ph type="body" sz="quarter" idx="17"/>
          </p:nvPr>
        </p:nvSpPr>
        <p:spPr>
          <a:xfrm>
            <a:off x="6248400" y="1752600"/>
            <a:ext cx="2438400" cy="479156"/>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Content Placeholder 2"/>
          <p:cNvSpPr>
            <a:spLocks noGrp="1"/>
          </p:cNvSpPr>
          <p:nvPr>
            <p:ph sz="quarter" idx="18"/>
          </p:nvPr>
        </p:nvSpPr>
        <p:spPr>
          <a:xfrm>
            <a:off x="533400" y="2286000"/>
            <a:ext cx="2438400" cy="3759200"/>
          </a:xfrm>
        </p:spPr>
        <p:txBody>
          <a:bodyPr vert="horz" lIns="91440" tIns="45720" rIns="91440" bIns="45720" rtlCol="0">
            <a:normAutofit/>
          </a:bodyPr>
          <a:lstStyle>
            <a:lvl1pPr marL="0" indent="0">
              <a:spcBef>
                <a:spcPts val="0"/>
              </a:spcBef>
              <a:spcAft>
                <a:spcPts val="0"/>
              </a:spcAft>
              <a:buFontTx/>
              <a:buNone/>
              <a:defRPr lang="en-US" sz="1800" kern="1200" dirty="0" smtClean="0">
                <a:solidFill>
                  <a:schemeClr val="tx1"/>
                </a:solidFill>
                <a:latin typeface="+mn-lt"/>
                <a:ea typeface="+mn-ea"/>
                <a:cs typeface="+mn-cs"/>
              </a:defRPr>
            </a:lvl1pPr>
          </a:lstStyle>
          <a:p>
            <a:pPr marL="0" lvl="0" indent="0" algn="l" defTabSz="914400" rtl="0" eaLnBrk="1" latinLnBrk="0" hangingPunct="1">
              <a:spcBef>
                <a:spcPts val="0"/>
              </a:spcBef>
              <a:buFontTx/>
              <a:buNone/>
            </a:pPr>
            <a:r>
              <a:rPr lang="en-US"/>
              <a:t>Click to edit Master text styles</a:t>
            </a:r>
          </a:p>
        </p:txBody>
      </p:sp>
      <p:sp>
        <p:nvSpPr>
          <p:cNvPr id="17" name="Content Placeholder 2"/>
          <p:cNvSpPr>
            <a:spLocks noGrp="1"/>
          </p:cNvSpPr>
          <p:nvPr>
            <p:ph sz="quarter" idx="19"/>
          </p:nvPr>
        </p:nvSpPr>
        <p:spPr>
          <a:xfrm>
            <a:off x="3390900" y="2286000"/>
            <a:ext cx="2438400" cy="3759200"/>
          </a:xfrm>
        </p:spPr>
        <p:txBody>
          <a:bodyPr vert="horz" lIns="91440" tIns="45720" rIns="91440" bIns="45720" rtlCol="0">
            <a:normAutofit/>
          </a:bodyPr>
          <a:lstStyle>
            <a:lvl1pPr marL="0" indent="0">
              <a:spcBef>
                <a:spcPts val="0"/>
              </a:spcBef>
              <a:spcAft>
                <a:spcPts val="0"/>
              </a:spcAft>
              <a:buFontTx/>
              <a:buNone/>
              <a:defRPr lang="en-US" sz="1800" dirty="0"/>
            </a:lvl1pPr>
          </a:lstStyle>
          <a:p>
            <a:pPr marL="0" lvl="0" indent="0">
              <a:spcBef>
                <a:spcPts val="0"/>
              </a:spcBef>
              <a:spcAft>
                <a:spcPts val="0"/>
              </a:spcAft>
              <a:buFontTx/>
              <a:buNone/>
            </a:pPr>
            <a:r>
              <a:rPr lang="en-US"/>
              <a:t>Click to edit Master text styles</a:t>
            </a:r>
          </a:p>
        </p:txBody>
      </p:sp>
      <p:sp>
        <p:nvSpPr>
          <p:cNvPr id="18" name="Content Placeholder 2"/>
          <p:cNvSpPr>
            <a:spLocks noGrp="1"/>
          </p:cNvSpPr>
          <p:nvPr>
            <p:ph sz="quarter" idx="20"/>
          </p:nvPr>
        </p:nvSpPr>
        <p:spPr>
          <a:xfrm>
            <a:off x="6248400" y="2286000"/>
            <a:ext cx="2438400" cy="3759200"/>
          </a:xfrm>
        </p:spPr>
        <p:txBody>
          <a:bodyPr vert="horz" lIns="91440" tIns="45720" rIns="91440" bIns="45720" rtlCol="0">
            <a:normAutofit/>
          </a:bodyPr>
          <a:lstStyle>
            <a:lvl1pPr marL="0" indent="0">
              <a:spcBef>
                <a:spcPts val="0"/>
              </a:spcBef>
              <a:spcAft>
                <a:spcPts val="0"/>
              </a:spcAft>
              <a:buFontTx/>
              <a:buNone/>
              <a:defRPr lang="en-US" sz="1800"/>
            </a:lvl1pPr>
          </a:lstStyle>
          <a:p>
            <a:pPr marL="0" lvl="0" indent="0">
              <a:spcBef>
                <a:spcPts val="0"/>
              </a:spcBef>
              <a:buFontTx/>
              <a:buNone/>
            </a:pPr>
            <a:r>
              <a:rPr lang="en-US"/>
              <a:t>Click to edit Master text styles</a:t>
            </a:r>
          </a:p>
        </p:txBody>
      </p:sp>
      <p:grpSp>
        <p:nvGrpSpPr>
          <p:cNvPr id="23" name="Group 22"/>
          <p:cNvGrpSpPr/>
          <p:nvPr userDrawn="1"/>
        </p:nvGrpSpPr>
        <p:grpSpPr>
          <a:xfrm>
            <a:off x="228600" y="533400"/>
            <a:ext cx="152400" cy="533400"/>
            <a:chOff x="228600" y="533400"/>
            <a:chExt cx="152400" cy="533400"/>
          </a:xfrm>
        </p:grpSpPr>
        <p:cxnSp>
          <p:nvCxnSpPr>
            <p:cNvPr id="24" name="Straight Connector 23"/>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524BED3E-5B28-4812-ABDF-ECA6C4ADB890}" type="datetime4">
              <a:rPr lang="en-US" smtClean="0"/>
              <a:t>March 30, 2017</a:t>
            </a:fld>
            <a:endParaRPr lang="en-US" dirty="0"/>
          </a:p>
        </p:txBody>
      </p:sp>
      <p:sp>
        <p:nvSpPr>
          <p:cNvPr id="16"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9"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2262121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Tiles layout">
    <p:spTree>
      <p:nvGrpSpPr>
        <p:cNvPr id="1" name=""/>
        <p:cNvGrpSpPr/>
        <p:nvPr/>
      </p:nvGrpSpPr>
      <p:grpSpPr>
        <a:xfrm>
          <a:off x="0" y="0"/>
          <a:ext cx="0" cy="0"/>
          <a:chOff x="0" y="0"/>
          <a:chExt cx="0" cy="0"/>
        </a:xfrm>
      </p:grpSpPr>
      <p:sp>
        <p:nvSpPr>
          <p:cNvPr id="23" name="Rectangle 22"/>
          <p:cNvSpPr/>
          <p:nvPr userDrawn="1"/>
        </p:nvSpPr>
        <p:spPr>
          <a:xfrm>
            <a:off x="609600" y="1733885"/>
            <a:ext cx="2667000" cy="20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userDrawn="1"/>
        </p:nvSpPr>
        <p:spPr>
          <a:xfrm>
            <a:off x="3276600" y="1733885"/>
            <a:ext cx="2667000" cy="20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5" name="Rectangle 24"/>
          <p:cNvSpPr/>
          <p:nvPr userDrawn="1"/>
        </p:nvSpPr>
        <p:spPr>
          <a:xfrm>
            <a:off x="5943600" y="1733885"/>
            <a:ext cx="2667000" cy="203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7" name="Rectangle 26"/>
          <p:cNvSpPr/>
          <p:nvPr userDrawn="1"/>
        </p:nvSpPr>
        <p:spPr>
          <a:xfrm>
            <a:off x="609600" y="3765885"/>
            <a:ext cx="2667000" cy="203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3276600" y="3765885"/>
            <a:ext cx="2667000" cy="203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userDrawn="1"/>
        </p:nvSpPr>
        <p:spPr>
          <a:xfrm>
            <a:off x="5943600" y="3765885"/>
            <a:ext cx="2667000" cy="203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723900" y="1921043"/>
            <a:ext cx="2438400" cy="558800"/>
          </a:xfrm>
        </p:spPr>
        <p:txBody>
          <a:bodyPr>
            <a:normAutofit/>
          </a:bodyPr>
          <a:lstStyle>
            <a:lvl1pPr marL="0" indent="0" algn="ctr">
              <a:spcBef>
                <a:spcPts val="0"/>
              </a:spcBef>
              <a:buFontTx/>
              <a:buNone/>
              <a:defRPr lang="en-US" sz="20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9" name="Slide Number Placeholder 13"/>
          <p:cNvSpPr>
            <a:spLocks noGrp="1"/>
          </p:cNvSpPr>
          <p:nvPr>
            <p:ph type="sldNum" sz="quarter" idx="4"/>
          </p:nvPr>
        </p:nvSpPr>
        <p:spPr>
          <a:xfrm>
            <a:off x="8153400" y="6235412"/>
            <a:ext cx="533400" cy="486833"/>
          </a:xfrm>
        </p:spPr>
        <p:txBody>
          <a:bodyPr/>
          <a:lstStyle>
            <a:lvl1pPr algn="ctr">
              <a:defRPr/>
            </a:lvl1pPr>
          </a:lstStyle>
          <a:p>
            <a:fld id="{9D955F5F-96B5-4123-A0BF-F5126ED54847}" type="slidenum">
              <a:rPr lang="en-US" smtClean="0"/>
              <a:pPr/>
              <a:t>‹#›</a:t>
            </a:fld>
            <a:endParaRPr lang="en-US"/>
          </a:p>
        </p:txBody>
      </p:sp>
      <p:sp>
        <p:nvSpPr>
          <p:cNvPr id="22" name="Text Placeholder 11"/>
          <p:cNvSpPr>
            <a:spLocks noGrp="1"/>
          </p:cNvSpPr>
          <p:nvPr>
            <p:ph type="body" sz="quarter" idx="15"/>
          </p:nvPr>
        </p:nvSpPr>
        <p:spPr>
          <a:xfrm>
            <a:off x="3390900" y="1921043"/>
            <a:ext cx="2438400" cy="558800"/>
          </a:xfrm>
        </p:spPr>
        <p:txBody>
          <a:bodyPr>
            <a:normAutofit/>
          </a:bodyPr>
          <a:lstStyle>
            <a:lvl1pPr marL="0" indent="0" algn="ctr">
              <a:spcBef>
                <a:spcPts val="0"/>
              </a:spcBef>
              <a:buFontTx/>
              <a:buNone/>
              <a:defRPr lang="en-US" sz="20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26" name="Text Placeholder 11"/>
          <p:cNvSpPr>
            <a:spLocks noGrp="1"/>
          </p:cNvSpPr>
          <p:nvPr>
            <p:ph type="body" sz="quarter" idx="17"/>
          </p:nvPr>
        </p:nvSpPr>
        <p:spPr>
          <a:xfrm>
            <a:off x="6057900" y="1921043"/>
            <a:ext cx="2438400" cy="558800"/>
          </a:xfrm>
        </p:spPr>
        <p:txBody>
          <a:bodyPr>
            <a:normAutofit/>
          </a:bodyPr>
          <a:lstStyle>
            <a:lvl1pPr marL="0" indent="0" algn="ctr">
              <a:spcBef>
                <a:spcPts val="0"/>
              </a:spcBef>
              <a:buFontTx/>
              <a:buNone/>
              <a:defRPr lang="en-US" sz="20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0" name="Text Placeholder 13"/>
          <p:cNvSpPr>
            <a:spLocks noGrp="1"/>
          </p:cNvSpPr>
          <p:nvPr>
            <p:ph type="body" sz="quarter" idx="14"/>
          </p:nvPr>
        </p:nvSpPr>
        <p:spPr>
          <a:xfrm>
            <a:off x="723900" y="2451519"/>
            <a:ext cx="2438400" cy="1314367"/>
          </a:xfrm>
        </p:spPr>
        <p:txBody>
          <a:bodyPr vert="horz" lIns="91440" tIns="45720" rIns="91440" bIns="45720" rtlCol="0">
            <a:normAutofit/>
          </a:bodyPr>
          <a:lstStyle>
            <a:lvl1pPr marL="0" indent="0" algn="l" defTabSz="914400" rtl="0" eaLnBrk="1" latinLnBrk="0" hangingPunct="1">
              <a:spcBef>
                <a:spcPts val="0"/>
              </a:spcBef>
              <a:buFontTx/>
              <a:buNone/>
              <a:defRPr lang="en-US" sz="1500" kern="1200" dirty="0" smtClean="0">
                <a:solidFill>
                  <a:schemeClr val="bg1"/>
                </a:solidFill>
                <a:latin typeface="+mn-lt"/>
                <a:ea typeface="+mn-ea"/>
                <a:cs typeface="+mn-cs"/>
              </a:defRPr>
            </a:lvl1pPr>
            <a:lvl2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2pPr>
            <a:lvl3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3pPr>
            <a:lvl4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4pPr>
            <a:lvl5pPr marL="0" indent="0" algn="l" defTabSz="914400" rtl="0" eaLnBrk="1" latinLnBrk="0" hangingPunct="1">
              <a:spcBef>
                <a:spcPts val="0"/>
              </a:spcBef>
              <a:buFontTx/>
              <a:buNone/>
              <a:defRPr lang="en-US" sz="1500" kern="1200" dirty="0">
                <a:solidFill>
                  <a:schemeClr val="tx1"/>
                </a:solidFill>
                <a:latin typeface="+mn-lt"/>
                <a:ea typeface="+mn-ea"/>
                <a:cs typeface="+mn-cs"/>
              </a:defRPr>
            </a:lvl5pPr>
          </a:lstStyle>
          <a:p>
            <a:pPr marL="0" lvl="0" indent="0">
              <a:buFontTx/>
              <a:buNone/>
            </a:pPr>
            <a:r>
              <a:rPr lang="en-US"/>
              <a:t>Click to edit Master text styles</a:t>
            </a:r>
          </a:p>
        </p:txBody>
      </p:sp>
      <p:sp>
        <p:nvSpPr>
          <p:cNvPr id="31" name="Text Placeholder 13"/>
          <p:cNvSpPr>
            <a:spLocks noGrp="1"/>
          </p:cNvSpPr>
          <p:nvPr>
            <p:ph type="body" sz="quarter" idx="18"/>
          </p:nvPr>
        </p:nvSpPr>
        <p:spPr>
          <a:xfrm>
            <a:off x="3390900" y="2451519"/>
            <a:ext cx="2438400" cy="1314367"/>
          </a:xfrm>
        </p:spPr>
        <p:txBody>
          <a:bodyPr vert="horz" lIns="91440" tIns="45720" rIns="91440" bIns="45720" rtlCol="0">
            <a:normAutofit/>
          </a:bodyPr>
          <a:lstStyle>
            <a:lvl1pPr marL="0" indent="0" algn="l" defTabSz="914400" rtl="0" eaLnBrk="1" latinLnBrk="0" hangingPunct="1">
              <a:spcBef>
                <a:spcPts val="0"/>
              </a:spcBef>
              <a:buFontTx/>
              <a:buNone/>
              <a:defRPr lang="en-US" sz="1500" kern="1200" dirty="0" smtClean="0">
                <a:solidFill>
                  <a:schemeClr val="bg1"/>
                </a:solidFill>
                <a:latin typeface="+mn-lt"/>
                <a:ea typeface="+mn-ea"/>
                <a:cs typeface="+mn-cs"/>
              </a:defRPr>
            </a:lvl1pPr>
            <a:lvl2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2pPr>
            <a:lvl3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3pPr>
            <a:lvl4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4pPr>
            <a:lvl5pPr marL="0" indent="0" algn="l" defTabSz="914400" rtl="0" eaLnBrk="1" latinLnBrk="0" hangingPunct="1">
              <a:spcBef>
                <a:spcPts val="0"/>
              </a:spcBef>
              <a:buFontTx/>
              <a:buNone/>
              <a:defRPr lang="en-US" sz="1500" kern="1200" dirty="0">
                <a:solidFill>
                  <a:schemeClr val="tx1"/>
                </a:solidFill>
                <a:latin typeface="+mn-lt"/>
                <a:ea typeface="+mn-ea"/>
                <a:cs typeface="+mn-cs"/>
              </a:defRPr>
            </a:lvl5pPr>
          </a:lstStyle>
          <a:p>
            <a:pPr marL="0" lvl="0" indent="0">
              <a:buFontTx/>
              <a:buNone/>
            </a:pPr>
            <a:r>
              <a:rPr lang="en-US"/>
              <a:t>Click to edit Master text styles</a:t>
            </a:r>
          </a:p>
        </p:txBody>
      </p:sp>
      <p:sp>
        <p:nvSpPr>
          <p:cNvPr id="32" name="Text Placeholder 13"/>
          <p:cNvSpPr>
            <a:spLocks noGrp="1"/>
          </p:cNvSpPr>
          <p:nvPr>
            <p:ph type="body" sz="quarter" idx="19"/>
          </p:nvPr>
        </p:nvSpPr>
        <p:spPr>
          <a:xfrm>
            <a:off x="6057900" y="2451519"/>
            <a:ext cx="2438400" cy="1314367"/>
          </a:xfrm>
        </p:spPr>
        <p:txBody>
          <a:bodyPr vert="horz" lIns="91440" tIns="45720" rIns="91440" bIns="45720" rtlCol="0">
            <a:normAutofit/>
          </a:bodyPr>
          <a:lstStyle>
            <a:lvl1pPr marL="0" indent="0" algn="l" defTabSz="914400" rtl="0" eaLnBrk="1" latinLnBrk="0" hangingPunct="1">
              <a:spcBef>
                <a:spcPts val="0"/>
              </a:spcBef>
              <a:buFontTx/>
              <a:buNone/>
              <a:defRPr lang="en-US" sz="1500" kern="1200" dirty="0" smtClean="0">
                <a:solidFill>
                  <a:schemeClr val="bg1"/>
                </a:solidFill>
                <a:latin typeface="+mn-lt"/>
                <a:ea typeface="+mn-ea"/>
                <a:cs typeface="+mn-cs"/>
              </a:defRPr>
            </a:lvl1pPr>
            <a:lvl2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2pPr>
            <a:lvl3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3pPr>
            <a:lvl4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4pPr>
            <a:lvl5pPr marL="0" indent="0" algn="l" defTabSz="914400" rtl="0" eaLnBrk="1" latinLnBrk="0" hangingPunct="1">
              <a:spcBef>
                <a:spcPts val="0"/>
              </a:spcBef>
              <a:buFontTx/>
              <a:buNone/>
              <a:defRPr lang="en-US" sz="1500" kern="1200" dirty="0">
                <a:solidFill>
                  <a:schemeClr val="tx1"/>
                </a:solidFill>
                <a:latin typeface="+mn-lt"/>
                <a:ea typeface="+mn-ea"/>
                <a:cs typeface="+mn-cs"/>
              </a:defRPr>
            </a:lvl5pPr>
          </a:lstStyle>
          <a:p>
            <a:pPr marL="0" lvl="0" indent="0">
              <a:buFontTx/>
              <a:buNone/>
            </a:pPr>
            <a:r>
              <a:rPr lang="en-US"/>
              <a:t>Click to edit Master text styles</a:t>
            </a:r>
          </a:p>
        </p:txBody>
      </p:sp>
      <p:sp>
        <p:nvSpPr>
          <p:cNvPr id="33" name="Text Placeholder 11"/>
          <p:cNvSpPr>
            <a:spLocks noGrp="1"/>
          </p:cNvSpPr>
          <p:nvPr>
            <p:ph type="body" sz="quarter" idx="20"/>
          </p:nvPr>
        </p:nvSpPr>
        <p:spPr>
          <a:xfrm>
            <a:off x="725904" y="3920957"/>
            <a:ext cx="2438400" cy="558800"/>
          </a:xfrm>
        </p:spPr>
        <p:txBody>
          <a:bodyPr>
            <a:normAutofit/>
          </a:bodyPr>
          <a:lstStyle>
            <a:lvl1pPr marL="0" indent="0" algn="ctr">
              <a:spcBef>
                <a:spcPts val="0"/>
              </a:spcBef>
              <a:buFontTx/>
              <a:buNone/>
              <a:defRPr lang="en-US" sz="20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4" name="Text Placeholder 11"/>
          <p:cNvSpPr>
            <a:spLocks noGrp="1"/>
          </p:cNvSpPr>
          <p:nvPr>
            <p:ph type="body" sz="quarter" idx="21"/>
          </p:nvPr>
        </p:nvSpPr>
        <p:spPr>
          <a:xfrm>
            <a:off x="3392904" y="3920957"/>
            <a:ext cx="2438400" cy="558800"/>
          </a:xfrm>
        </p:spPr>
        <p:txBody>
          <a:bodyPr>
            <a:normAutofit/>
          </a:bodyPr>
          <a:lstStyle>
            <a:lvl1pPr marL="0" indent="0" algn="ctr">
              <a:spcBef>
                <a:spcPts val="0"/>
              </a:spcBef>
              <a:buFontTx/>
              <a:buNone/>
              <a:defRPr lang="en-US" sz="20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5" name="Text Placeholder 11"/>
          <p:cNvSpPr>
            <a:spLocks noGrp="1"/>
          </p:cNvSpPr>
          <p:nvPr>
            <p:ph type="body" sz="quarter" idx="22"/>
          </p:nvPr>
        </p:nvSpPr>
        <p:spPr>
          <a:xfrm>
            <a:off x="6059904" y="3920957"/>
            <a:ext cx="2438400" cy="558800"/>
          </a:xfrm>
        </p:spPr>
        <p:txBody>
          <a:bodyPr>
            <a:normAutofit/>
          </a:bodyPr>
          <a:lstStyle>
            <a:lvl1pPr marL="0" indent="0" algn="ctr">
              <a:spcBef>
                <a:spcPts val="0"/>
              </a:spcBef>
              <a:buFontTx/>
              <a:buNone/>
              <a:defRPr lang="en-US" sz="20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6" name="Text Placeholder 13"/>
          <p:cNvSpPr>
            <a:spLocks noGrp="1"/>
          </p:cNvSpPr>
          <p:nvPr>
            <p:ph type="body" sz="quarter" idx="23"/>
          </p:nvPr>
        </p:nvSpPr>
        <p:spPr>
          <a:xfrm>
            <a:off x="725904" y="4463497"/>
            <a:ext cx="2438400" cy="1314367"/>
          </a:xfrm>
        </p:spPr>
        <p:txBody>
          <a:bodyPr vert="horz" lIns="91440" tIns="45720" rIns="91440" bIns="45720" rtlCol="0">
            <a:normAutofit/>
          </a:bodyPr>
          <a:lstStyle>
            <a:lvl1pPr marL="0" indent="0" algn="l" defTabSz="914400" rtl="0" eaLnBrk="1" latinLnBrk="0" hangingPunct="1">
              <a:spcBef>
                <a:spcPts val="0"/>
              </a:spcBef>
              <a:buFontTx/>
              <a:buNone/>
              <a:defRPr lang="en-US" sz="1500" kern="1200" dirty="0" smtClean="0">
                <a:solidFill>
                  <a:schemeClr val="bg1"/>
                </a:solidFill>
                <a:latin typeface="+mn-lt"/>
                <a:ea typeface="+mn-ea"/>
                <a:cs typeface="+mn-cs"/>
              </a:defRPr>
            </a:lvl1pPr>
            <a:lvl2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2pPr>
            <a:lvl3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3pPr>
            <a:lvl4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4pPr>
            <a:lvl5pPr marL="0" indent="0" algn="l" defTabSz="914400" rtl="0" eaLnBrk="1" latinLnBrk="0" hangingPunct="1">
              <a:spcBef>
                <a:spcPts val="0"/>
              </a:spcBef>
              <a:buFontTx/>
              <a:buNone/>
              <a:defRPr lang="en-US" sz="1500" kern="1200" dirty="0">
                <a:solidFill>
                  <a:schemeClr val="tx1"/>
                </a:solidFill>
                <a:latin typeface="+mn-lt"/>
                <a:ea typeface="+mn-ea"/>
                <a:cs typeface="+mn-cs"/>
              </a:defRPr>
            </a:lvl5pPr>
          </a:lstStyle>
          <a:p>
            <a:pPr marL="0" lvl="0" indent="0">
              <a:buFontTx/>
              <a:buNone/>
            </a:pPr>
            <a:r>
              <a:rPr lang="en-US"/>
              <a:t>Click to edit Master text styles</a:t>
            </a:r>
          </a:p>
        </p:txBody>
      </p:sp>
      <p:sp>
        <p:nvSpPr>
          <p:cNvPr id="37" name="Text Placeholder 13"/>
          <p:cNvSpPr>
            <a:spLocks noGrp="1"/>
          </p:cNvSpPr>
          <p:nvPr>
            <p:ph type="body" sz="quarter" idx="24"/>
          </p:nvPr>
        </p:nvSpPr>
        <p:spPr>
          <a:xfrm>
            <a:off x="3392904" y="4463497"/>
            <a:ext cx="2438400" cy="1314367"/>
          </a:xfrm>
        </p:spPr>
        <p:txBody>
          <a:bodyPr vert="horz" lIns="91440" tIns="45720" rIns="91440" bIns="45720" rtlCol="0">
            <a:normAutofit/>
          </a:bodyPr>
          <a:lstStyle>
            <a:lvl1pPr marL="0" indent="0" algn="l" defTabSz="914400" rtl="0" eaLnBrk="1" latinLnBrk="0" hangingPunct="1">
              <a:spcBef>
                <a:spcPts val="0"/>
              </a:spcBef>
              <a:buFontTx/>
              <a:buNone/>
              <a:defRPr lang="en-US" sz="1500" kern="1200" dirty="0" smtClean="0">
                <a:solidFill>
                  <a:schemeClr val="bg1"/>
                </a:solidFill>
                <a:latin typeface="+mn-lt"/>
                <a:ea typeface="+mn-ea"/>
                <a:cs typeface="+mn-cs"/>
              </a:defRPr>
            </a:lvl1pPr>
            <a:lvl2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2pPr>
            <a:lvl3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3pPr>
            <a:lvl4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4pPr>
            <a:lvl5pPr marL="0" indent="0" algn="l" defTabSz="914400" rtl="0" eaLnBrk="1" latinLnBrk="0" hangingPunct="1">
              <a:spcBef>
                <a:spcPts val="0"/>
              </a:spcBef>
              <a:buFontTx/>
              <a:buNone/>
              <a:defRPr lang="en-US" sz="1500" kern="1200" dirty="0">
                <a:solidFill>
                  <a:schemeClr val="tx1"/>
                </a:solidFill>
                <a:latin typeface="+mn-lt"/>
                <a:ea typeface="+mn-ea"/>
                <a:cs typeface="+mn-cs"/>
              </a:defRPr>
            </a:lvl5pPr>
          </a:lstStyle>
          <a:p>
            <a:pPr marL="0" lvl="0" indent="0">
              <a:buFontTx/>
              <a:buNone/>
            </a:pPr>
            <a:r>
              <a:rPr lang="en-US"/>
              <a:t>Click to edit Master text styles</a:t>
            </a:r>
          </a:p>
        </p:txBody>
      </p:sp>
      <p:sp>
        <p:nvSpPr>
          <p:cNvPr id="38" name="Text Placeholder 13"/>
          <p:cNvSpPr>
            <a:spLocks noGrp="1"/>
          </p:cNvSpPr>
          <p:nvPr>
            <p:ph type="body" sz="quarter" idx="25"/>
          </p:nvPr>
        </p:nvSpPr>
        <p:spPr>
          <a:xfrm>
            <a:off x="6059904" y="4463497"/>
            <a:ext cx="2438400" cy="1314367"/>
          </a:xfrm>
        </p:spPr>
        <p:txBody>
          <a:bodyPr vert="horz" lIns="91440" tIns="45720" rIns="91440" bIns="45720" rtlCol="0">
            <a:normAutofit/>
          </a:bodyPr>
          <a:lstStyle>
            <a:lvl1pPr marL="0" indent="0" algn="l" defTabSz="914400" rtl="0" eaLnBrk="1" latinLnBrk="0" hangingPunct="1">
              <a:spcBef>
                <a:spcPts val="0"/>
              </a:spcBef>
              <a:buFontTx/>
              <a:buNone/>
              <a:defRPr lang="en-US" sz="1500" kern="1200" dirty="0" smtClean="0">
                <a:solidFill>
                  <a:schemeClr val="bg1"/>
                </a:solidFill>
                <a:latin typeface="+mn-lt"/>
                <a:ea typeface="+mn-ea"/>
                <a:cs typeface="+mn-cs"/>
              </a:defRPr>
            </a:lvl1pPr>
            <a:lvl2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2pPr>
            <a:lvl3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3pPr>
            <a:lvl4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4pPr>
            <a:lvl5pPr marL="0" indent="0" algn="l" defTabSz="914400" rtl="0" eaLnBrk="1" latinLnBrk="0" hangingPunct="1">
              <a:spcBef>
                <a:spcPts val="0"/>
              </a:spcBef>
              <a:buFontTx/>
              <a:buNone/>
              <a:defRPr lang="en-US" sz="1500" kern="1200" dirty="0">
                <a:solidFill>
                  <a:schemeClr val="tx1"/>
                </a:solidFill>
                <a:latin typeface="+mn-lt"/>
                <a:ea typeface="+mn-ea"/>
                <a:cs typeface="+mn-cs"/>
              </a:defRPr>
            </a:lvl5pPr>
          </a:lstStyle>
          <a:p>
            <a:pPr marL="0" lvl="0" indent="0">
              <a:buFontTx/>
              <a:buNone/>
            </a:pPr>
            <a:r>
              <a:rPr lang="en-US"/>
              <a:t>Click to edit Master text styles</a:t>
            </a:r>
          </a:p>
        </p:txBody>
      </p:sp>
      <p:grpSp>
        <p:nvGrpSpPr>
          <p:cNvPr id="39" name="Group 38"/>
          <p:cNvGrpSpPr/>
          <p:nvPr userDrawn="1"/>
        </p:nvGrpSpPr>
        <p:grpSpPr>
          <a:xfrm>
            <a:off x="228600" y="533400"/>
            <a:ext cx="152400" cy="533400"/>
            <a:chOff x="228600" y="533400"/>
            <a:chExt cx="152400" cy="533400"/>
          </a:xfrm>
        </p:grpSpPr>
        <p:cxnSp>
          <p:nvCxnSpPr>
            <p:cNvPr id="40" name="Straight Connector 39"/>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6F981414-7691-4F5D-A4B1-F36C6266C1B6}" type="datetime4">
              <a:rPr lang="en-US" smtClean="0"/>
              <a:t>March 30, 2017</a:t>
            </a:fld>
            <a:endParaRPr lang="en-US" dirty="0"/>
          </a:p>
        </p:txBody>
      </p:sp>
      <p:sp>
        <p:nvSpPr>
          <p:cNvPr id="43"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Tree>
    <p:extLst>
      <p:ext uri="{BB962C8B-B14F-4D97-AF65-F5344CB8AC3E}">
        <p14:creationId xmlns:p14="http://schemas.microsoft.com/office/powerpoint/2010/main" val="173433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12">
                                            <p:txEl>
                                              <p:pRg st="0" end="0"/>
                                            </p:txEl>
                                          </p:spTgt>
                                        </p:tgtEl>
                                        <p:attrNameLst>
                                          <p:attrName>style.visibility</p:attrName>
                                        </p:attrNameLst>
                                      </p:cBhvr>
                                      <p:to>
                                        <p:strVal val="visible"/>
                                      </p:to>
                                    </p:set>
                                    <p:anim calcmode="lin" valueType="num">
                                      <p:cBhvr>
                                        <p:cTn id="16"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12">
                                            <p:txEl>
                                              <p:pRg st="0" end="0"/>
                                            </p:txEl>
                                          </p:spTgt>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30">
                                            <p:txEl>
                                              <p:pRg st="0" end="0"/>
                                            </p:txEl>
                                          </p:spTgt>
                                        </p:tgtEl>
                                        <p:attrNameLst>
                                          <p:attrName>style.visibility</p:attrName>
                                        </p:attrNameLst>
                                      </p:cBhvr>
                                      <p:to>
                                        <p:strVal val="visible"/>
                                      </p:to>
                                    </p:set>
                                    <p:anim calcmode="lin" valueType="num">
                                      <p:cBhvr>
                                        <p:cTn id="20"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0">
                                            <p:txEl>
                                              <p:pRg st="0" end="0"/>
                                            </p:txEl>
                                          </p:spTgt>
                                        </p:tgtEl>
                                        <p:attrNameLst>
                                          <p:attrName>ppt_h</p:attrName>
                                        </p:attrNameLst>
                                      </p:cBhvr>
                                      <p:tavLst>
                                        <p:tav tm="0">
                                          <p:val>
                                            <p:fltVal val="0"/>
                                          </p:val>
                                        </p:tav>
                                        <p:tav tm="100000">
                                          <p:val>
                                            <p:strVal val="#ppt_h"/>
                                          </p:val>
                                        </p:tav>
                                      </p:tavLst>
                                    </p:anim>
                                  </p:childTnLst>
                                </p:cTn>
                              </p:par>
                            </p:childTnLst>
                          </p:cTn>
                        </p:par>
                        <p:par>
                          <p:cTn id="22" fill="hold">
                            <p:stCondLst>
                              <p:cond delay="500"/>
                            </p:stCondLst>
                            <p:childTnLst>
                              <p:par>
                                <p:cTn id="23" presetID="22" presetClass="entr" presetSubtype="4" fill="hold" grpId="0" nodeType="afterEffect">
                                  <p:stCondLst>
                                    <p:cond delay="250"/>
                                  </p:stCondLst>
                                  <p:childTnLst>
                                    <p:set>
                                      <p:cBhvr>
                                        <p:cTn id="24" dur="1" fill="hold">
                                          <p:stCondLst>
                                            <p:cond delay="0"/>
                                          </p:stCondLst>
                                        </p:cTn>
                                        <p:tgtEl>
                                          <p:spTgt spid="24"/>
                                        </p:tgtEl>
                                        <p:attrNameLst>
                                          <p:attrName>style.visibility</p:attrName>
                                        </p:attrNameLst>
                                      </p:cBhvr>
                                      <p:to>
                                        <p:strVal val="visible"/>
                                      </p:to>
                                    </p:set>
                                    <p:animEffect transition="in" filter="wipe(down)">
                                      <p:cBhvr>
                                        <p:cTn id="25" dur="500"/>
                                        <p:tgtEl>
                                          <p:spTgt spid="24"/>
                                        </p:tgtEl>
                                      </p:cBhvr>
                                    </p:animEffect>
                                  </p:childTnLst>
                                </p:cTn>
                              </p:par>
                              <p:par>
                                <p:cTn id="26" presetID="53" presetClass="entr" presetSubtype="16" fill="hold" grpId="0" nodeType="withEffect">
                                  <p:stCondLst>
                                    <p:cond delay="250"/>
                                  </p:stCondLst>
                                  <p:childTnLst>
                                    <p:set>
                                      <p:cBhvr>
                                        <p:cTn id="27" dur="1" fill="hold">
                                          <p:stCondLst>
                                            <p:cond delay="0"/>
                                          </p:stCondLst>
                                        </p:cTn>
                                        <p:tgtEl>
                                          <p:spTgt spid="22">
                                            <p:txEl>
                                              <p:pRg st="0" end="0"/>
                                            </p:txEl>
                                          </p:spTgt>
                                        </p:tgtEl>
                                        <p:attrNameLst>
                                          <p:attrName>style.visibility</p:attrName>
                                        </p:attrNameLst>
                                      </p:cBhvr>
                                      <p:to>
                                        <p:strVal val="visible"/>
                                      </p:to>
                                    </p:set>
                                    <p:anim calcmode="lin" valueType="num">
                                      <p:cBhvr>
                                        <p:cTn id="28"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22">
                                            <p:txEl>
                                              <p:pRg st="0" end="0"/>
                                            </p:txEl>
                                          </p:spTgt>
                                        </p:tgtEl>
                                      </p:cBhvr>
                                    </p:animEffect>
                                  </p:childTnLst>
                                </p:cTn>
                              </p:par>
                              <p:par>
                                <p:cTn id="31" presetID="53" presetClass="entr" presetSubtype="16" fill="hold" grpId="0" nodeType="withEffect">
                                  <p:stCondLst>
                                    <p:cond delay="250"/>
                                  </p:stCondLst>
                                  <p:childTnLst>
                                    <p:set>
                                      <p:cBhvr>
                                        <p:cTn id="32" dur="1" fill="hold">
                                          <p:stCondLst>
                                            <p:cond delay="0"/>
                                          </p:stCondLst>
                                        </p:cTn>
                                        <p:tgtEl>
                                          <p:spTgt spid="31">
                                            <p:txEl>
                                              <p:pRg st="0" end="0"/>
                                            </p:txEl>
                                          </p:spTgt>
                                        </p:tgtEl>
                                        <p:attrNameLst>
                                          <p:attrName>style.visibility</p:attrName>
                                        </p:attrNameLst>
                                      </p:cBhvr>
                                      <p:to>
                                        <p:strVal val="visible"/>
                                      </p:to>
                                    </p:set>
                                    <p:anim calcmode="lin" valueType="num">
                                      <p:cBhvr>
                                        <p:cTn id="33" dur="500" fill="hold"/>
                                        <p:tgtEl>
                                          <p:spTgt spid="31">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31">
                                            <p:txEl>
                                              <p:pRg st="0" end="0"/>
                                            </p:txEl>
                                          </p:spTgt>
                                        </p:tgtEl>
                                        <p:attrNameLst>
                                          <p:attrName>ppt_h</p:attrName>
                                        </p:attrNameLst>
                                      </p:cBhvr>
                                      <p:tavLst>
                                        <p:tav tm="0">
                                          <p:val>
                                            <p:fltVal val="0"/>
                                          </p:val>
                                        </p:tav>
                                        <p:tav tm="100000">
                                          <p:val>
                                            <p:strVal val="#ppt_h"/>
                                          </p:val>
                                        </p:tav>
                                      </p:tavLst>
                                    </p:anim>
                                    <p:animEffect transition="in" filter="fade">
                                      <p:cBhvr>
                                        <p:cTn id="35" dur="500"/>
                                        <p:tgtEl>
                                          <p:spTgt spid="31">
                                            <p:txEl>
                                              <p:pRg st="0" end="0"/>
                                            </p:txEl>
                                          </p:spTgt>
                                        </p:tgtEl>
                                      </p:cBhvr>
                                    </p:animEffect>
                                  </p:childTnLst>
                                </p:cTn>
                              </p:par>
                            </p:childTnLst>
                          </p:cTn>
                        </p:par>
                        <p:par>
                          <p:cTn id="36" fill="hold">
                            <p:stCondLst>
                              <p:cond delay="1250"/>
                            </p:stCondLst>
                            <p:childTnLst>
                              <p:par>
                                <p:cTn id="37" presetID="22" presetClass="entr" presetSubtype="8" fill="hold" grpId="0" nodeType="afterEffect">
                                  <p:stCondLst>
                                    <p:cond delay="25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par>
                                <p:cTn id="40" presetID="53" presetClass="entr" presetSubtype="16" fill="hold" grpId="0" nodeType="withEffect">
                                  <p:stCondLst>
                                    <p:cond delay="250"/>
                                  </p:stCondLst>
                                  <p:childTnLst>
                                    <p:set>
                                      <p:cBhvr>
                                        <p:cTn id="41" dur="1" fill="hold">
                                          <p:stCondLst>
                                            <p:cond delay="0"/>
                                          </p:stCondLst>
                                        </p:cTn>
                                        <p:tgtEl>
                                          <p:spTgt spid="26">
                                            <p:txEl>
                                              <p:pRg st="0" end="0"/>
                                            </p:txEl>
                                          </p:spTgt>
                                        </p:tgtEl>
                                        <p:attrNameLst>
                                          <p:attrName>style.visibility</p:attrName>
                                        </p:attrNameLst>
                                      </p:cBhvr>
                                      <p:to>
                                        <p:strVal val="visible"/>
                                      </p:to>
                                    </p:set>
                                    <p:anim calcmode="lin" valueType="num">
                                      <p:cBhvr>
                                        <p:cTn id="42"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26">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26">
                                            <p:txEl>
                                              <p:pRg st="0" end="0"/>
                                            </p:txEl>
                                          </p:spTgt>
                                        </p:tgtEl>
                                      </p:cBhvr>
                                    </p:animEffect>
                                  </p:childTnLst>
                                </p:cTn>
                              </p:par>
                              <p:par>
                                <p:cTn id="45" presetID="53" presetClass="entr" presetSubtype="16" fill="hold" grpId="0" nodeType="withEffect">
                                  <p:stCondLst>
                                    <p:cond delay="250"/>
                                  </p:stCondLst>
                                  <p:childTnLst>
                                    <p:set>
                                      <p:cBhvr>
                                        <p:cTn id="46" dur="1" fill="hold">
                                          <p:stCondLst>
                                            <p:cond delay="0"/>
                                          </p:stCondLst>
                                        </p:cTn>
                                        <p:tgtEl>
                                          <p:spTgt spid="32">
                                            <p:txEl>
                                              <p:pRg st="0" end="0"/>
                                            </p:txEl>
                                          </p:spTgt>
                                        </p:tgtEl>
                                        <p:attrNameLst>
                                          <p:attrName>style.visibility</p:attrName>
                                        </p:attrNameLst>
                                      </p:cBhvr>
                                      <p:to>
                                        <p:strVal val="visible"/>
                                      </p:to>
                                    </p:set>
                                    <p:anim calcmode="lin" valueType="num">
                                      <p:cBhvr>
                                        <p:cTn id="47"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32">
                                            <p:txEl>
                                              <p:pRg st="0" end="0"/>
                                            </p:txEl>
                                          </p:spTgt>
                                        </p:tgtEl>
                                        <p:attrNameLst>
                                          <p:attrName>ppt_h</p:attrName>
                                        </p:attrNameLst>
                                      </p:cBhvr>
                                      <p:tavLst>
                                        <p:tav tm="0">
                                          <p:val>
                                            <p:fltVal val="0"/>
                                          </p:val>
                                        </p:tav>
                                        <p:tav tm="100000">
                                          <p:val>
                                            <p:strVal val="#ppt_h"/>
                                          </p:val>
                                        </p:tav>
                                      </p:tavLst>
                                    </p:anim>
                                    <p:animEffect transition="in" filter="fade">
                                      <p:cBhvr>
                                        <p:cTn id="49" dur="500"/>
                                        <p:tgtEl>
                                          <p:spTgt spid="32">
                                            <p:txEl>
                                              <p:pRg st="0" end="0"/>
                                            </p:txEl>
                                          </p:spTgt>
                                        </p:tgtEl>
                                      </p:cBhvr>
                                    </p:animEffect>
                                  </p:childTnLst>
                                </p:cTn>
                              </p:par>
                            </p:childTnLst>
                          </p:cTn>
                        </p:par>
                        <p:par>
                          <p:cTn id="50" fill="hold">
                            <p:stCondLst>
                              <p:cond delay="2000"/>
                            </p:stCondLst>
                            <p:childTnLst>
                              <p:par>
                                <p:cTn id="51" presetID="22" presetClass="entr" presetSubtype="8" fill="hold" grpId="0" nodeType="afterEffect">
                                  <p:stCondLst>
                                    <p:cond delay="250"/>
                                  </p:stCondLst>
                                  <p:childTnLst>
                                    <p:set>
                                      <p:cBhvr>
                                        <p:cTn id="52" dur="1" fill="hold">
                                          <p:stCondLst>
                                            <p:cond delay="0"/>
                                          </p:stCondLst>
                                        </p:cTn>
                                        <p:tgtEl>
                                          <p:spTgt spid="27"/>
                                        </p:tgtEl>
                                        <p:attrNameLst>
                                          <p:attrName>style.visibility</p:attrName>
                                        </p:attrNameLst>
                                      </p:cBhvr>
                                      <p:to>
                                        <p:strVal val="visible"/>
                                      </p:to>
                                    </p:set>
                                    <p:animEffect transition="in" filter="wipe(left)">
                                      <p:cBhvr>
                                        <p:cTn id="53" dur="500"/>
                                        <p:tgtEl>
                                          <p:spTgt spid="27"/>
                                        </p:tgtEl>
                                      </p:cBhvr>
                                    </p:animEffect>
                                  </p:childTnLst>
                                </p:cTn>
                              </p:par>
                              <p:par>
                                <p:cTn id="54" presetID="53" presetClass="entr" presetSubtype="16" fill="hold" grpId="0" nodeType="withEffect">
                                  <p:stCondLst>
                                    <p:cond delay="250"/>
                                  </p:stCondLst>
                                  <p:childTnLst>
                                    <p:set>
                                      <p:cBhvr>
                                        <p:cTn id="55" dur="1" fill="hold">
                                          <p:stCondLst>
                                            <p:cond delay="0"/>
                                          </p:stCondLst>
                                        </p:cTn>
                                        <p:tgtEl>
                                          <p:spTgt spid="33">
                                            <p:txEl>
                                              <p:pRg st="0" end="0"/>
                                            </p:txEl>
                                          </p:spTgt>
                                        </p:tgtEl>
                                        <p:attrNameLst>
                                          <p:attrName>style.visibility</p:attrName>
                                        </p:attrNameLst>
                                      </p:cBhvr>
                                      <p:to>
                                        <p:strVal val="visible"/>
                                      </p:to>
                                    </p:set>
                                    <p:anim calcmode="lin" valueType="num">
                                      <p:cBhvr>
                                        <p:cTn id="56" dur="5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33">
                                            <p:txEl>
                                              <p:pRg st="0" end="0"/>
                                            </p:txEl>
                                          </p:spTgt>
                                        </p:tgtEl>
                                      </p:cBhvr>
                                    </p:animEffect>
                                  </p:childTnLst>
                                </p:cTn>
                              </p:par>
                              <p:par>
                                <p:cTn id="59" presetID="53" presetClass="entr" presetSubtype="16" fill="hold" grpId="0" nodeType="withEffect">
                                  <p:stCondLst>
                                    <p:cond delay="250"/>
                                  </p:stCondLst>
                                  <p:childTnLst>
                                    <p:set>
                                      <p:cBhvr>
                                        <p:cTn id="60" dur="1" fill="hold">
                                          <p:stCondLst>
                                            <p:cond delay="0"/>
                                          </p:stCondLst>
                                        </p:cTn>
                                        <p:tgtEl>
                                          <p:spTgt spid="36">
                                            <p:txEl>
                                              <p:pRg st="0" end="0"/>
                                            </p:txEl>
                                          </p:spTgt>
                                        </p:tgtEl>
                                        <p:attrNameLst>
                                          <p:attrName>style.visibility</p:attrName>
                                        </p:attrNameLst>
                                      </p:cBhvr>
                                      <p:to>
                                        <p:strVal val="visible"/>
                                      </p:to>
                                    </p:set>
                                    <p:anim calcmode="lin" valueType="num">
                                      <p:cBhvr>
                                        <p:cTn id="61" dur="5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62" dur="5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63" dur="500"/>
                                        <p:tgtEl>
                                          <p:spTgt spid="36">
                                            <p:txEl>
                                              <p:pRg st="0" end="0"/>
                                            </p:txEl>
                                          </p:spTgt>
                                        </p:tgtEl>
                                      </p:cBhvr>
                                    </p:animEffect>
                                  </p:childTnLst>
                                </p:cTn>
                              </p:par>
                            </p:childTnLst>
                          </p:cTn>
                        </p:par>
                        <p:par>
                          <p:cTn id="64" fill="hold">
                            <p:stCondLst>
                              <p:cond delay="2750"/>
                            </p:stCondLst>
                            <p:childTnLst>
                              <p:par>
                                <p:cTn id="65" presetID="22" presetClass="entr" presetSubtype="4" fill="hold" grpId="0" nodeType="afterEffect">
                                  <p:stCondLst>
                                    <p:cond delay="250"/>
                                  </p:stCondLst>
                                  <p:childTnLst>
                                    <p:set>
                                      <p:cBhvr>
                                        <p:cTn id="66" dur="1" fill="hold">
                                          <p:stCondLst>
                                            <p:cond delay="0"/>
                                          </p:stCondLst>
                                        </p:cTn>
                                        <p:tgtEl>
                                          <p:spTgt spid="28"/>
                                        </p:tgtEl>
                                        <p:attrNameLst>
                                          <p:attrName>style.visibility</p:attrName>
                                        </p:attrNameLst>
                                      </p:cBhvr>
                                      <p:to>
                                        <p:strVal val="visible"/>
                                      </p:to>
                                    </p:set>
                                    <p:animEffect transition="in" filter="wipe(down)">
                                      <p:cBhvr>
                                        <p:cTn id="67" dur="500"/>
                                        <p:tgtEl>
                                          <p:spTgt spid="28"/>
                                        </p:tgtEl>
                                      </p:cBhvr>
                                    </p:animEffect>
                                  </p:childTnLst>
                                </p:cTn>
                              </p:par>
                              <p:par>
                                <p:cTn id="68" presetID="53" presetClass="entr" presetSubtype="16" fill="hold" grpId="0" nodeType="withEffect">
                                  <p:stCondLst>
                                    <p:cond delay="250"/>
                                  </p:stCondLst>
                                  <p:childTnLst>
                                    <p:set>
                                      <p:cBhvr>
                                        <p:cTn id="69" dur="1" fill="hold">
                                          <p:stCondLst>
                                            <p:cond delay="0"/>
                                          </p:stCondLst>
                                        </p:cTn>
                                        <p:tgtEl>
                                          <p:spTgt spid="34">
                                            <p:txEl>
                                              <p:pRg st="0" end="0"/>
                                            </p:txEl>
                                          </p:spTgt>
                                        </p:tgtEl>
                                        <p:attrNameLst>
                                          <p:attrName>style.visibility</p:attrName>
                                        </p:attrNameLst>
                                      </p:cBhvr>
                                      <p:to>
                                        <p:strVal val="visible"/>
                                      </p:to>
                                    </p:set>
                                    <p:anim calcmode="lin" valueType="num">
                                      <p:cBhvr>
                                        <p:cTn id="70" dur="5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34">
                                            <p:txEl>
                                              <p:pRg st="0" end="0"/>
                                            </p:txEl>
                                          </p:spTgt>
                                        </p:tgtEl>
                                        <p:attrNameLst>
                                          <p:attrName>ppt_h</p:attrName>
                                        </p:attrNameLst>
                                      </p:cBhvr>
                                      <p:tavLst>
                                        <p:tav tm="0">
                                          <p:val>
                                            <p:fltVal val="0"/>
                                          </p:val>
                                        </p:tav>
                                        <p:tav tm="100000">
                                          <p:val>
                                            <p:strVal val="#ppt_h"/>
                                          </p:val>
                                        </p:tav>
                                      </p:tavLst>
                                    </p:anim>
                                    <p:animEffect transition="in" filter="fade">
                                      <p:cBhvr>
                                        <p:cTn id="72" dur="500"/>
                                        <p:tgtEl>
                                          <p:spTgt spid="34">
                                            <p:txEl>
                                              <p:pRg st="0" end="0"/>
                                            </p:txEl>
                                          </p:spTgt>
                                        </p:tgtEl>
                                      </p:cBhvr>
                                    </p:animEffect>
                                  </p:childTnLst>
                                </p:cTn>
                              </p:par>
                              <p:par>
                                <p:cTn id="73" presetID="53" presetClass="entr" presetSubtype="16" fill="hold" grpId="0" nodeType="withEffect">
                                  <p:stCondLst>
                                    <p:cond delay="250"/>
                                  </p:stCondLst>
                                  <p:childTnLst>
                                    <p:set>
                                      <p:cBhvr>
                                        <p:cTn id="74" dur="1" fill="hold">
                                          <p:stCondLst>
                                            <p:cond delay="0"/>
                                          </p:stCondLst>
                                        </p:cTn>
                                        <p:tgtEl>
                                          <p:spTgt spid="37">
                                            <p:txEl>
                                              <p:pRg st="0" end="0"/>
                                            </p:txEl>
                                          </p:spTgt>
                                        </p:tgtEl>
                                        <p:attrNameLst>
                                          <p:attrName>style.visibility</p:attrName>
                                        </p:attrNameLst>
                                      </p:cBhvr>
                                      <p:to>
                                        <p:strVal val="visible"/>
                                      </p:to>
                                    </p:set>
                                    <p:anim calcmode="lin" valueType="num">
                                      <p:cBhvr>
                                        <p:cTn id="75" dur="5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76" dur="500" fill="hold"/>
                                        <p:tgtEl>
                                          <p:spTgt spid="37">
                                            <p:txEl>
                                              <p:pRg st="0" end="0"/>
                                            </p:txEl>
                                          </p:spTgt>
                                        </p:tgtEl>
                                        <p:attrNameLst>
                                          <p:attrName>ppt_h</p:attrName>
                                        </p:attrNameLst>
                                      </p:cBhvr>
                                      <p:tavLst>
                                        <p:tav tm="0">
                                          <p:val>
                                            <p:fltVal val="0"/>
                                          </p:val>
                                        </p:tav>
                                        <p:tav tm="100000">
                                          <p:val>
                                            <p:strVal val="#ppt_h"/>
                                          </p:val>
                                        </p:tav>
                                      </p:tavLst>
                                    </p:anim>
                                    <p:animEffect transition="in" filter="fade">
                                      <p:cBhvr>
                                        <p:cTn id="77" dur="500"/>
                                        <p:tgtEl>
                                          <p:spTgt spid="37">
                                            <p:txEl>
                                              <p:pRg st="0" end="0"/>
                                            </p:txEl>
                                          </p:spTgt>
                                        </p:tgtEl>
                                      </p:cBhvr>
                                    </p:animEffect>
                                  </p:childTnLst>
                                </p:cTn>
                              </p:par>
                            </p:childTnLst>
                          </p:cTn>
                        </p:par>
                        <p:par>
                          <p:cTn id="78" fill="hold">
                            <p:stCondLst>
                              <p:cond delay="3500"/>
                            </p:stCondLst>
                            <p:childTnLst>
                              <p:par>
                                <p:cTn id="79" presetID="22" presetClass="entr" presetSubtype="8" fill="hold" grpId="0" nodeType="afterEffect">
                                  <p:stCondLst>
                                    <p:cond delay="250"/>
                                  </p:stCondLst>
                                  <p:childTnLst>
                                    <p:set>
                                      <p:cBhvr>
                                        <p:cTn id="80" dur="1" fill="hold">
                                          <p:stCondLst>
                                            <p:cond delay="0"/>
                                          </p:stCondLst>
                                        </p:cTn>
                                        <p:tgtEl>
                                          <p:spTgt spid="29"/>
                                        </p:tgtEl>
                                        <p:attrNameLst>
                                          <p:attrName>style.visibility</p:attrName>
                                        </p:attrNameLst>
                                      </p:cBhvr>
                                      <p:to>
                                        <p:strVal val="visible"/>
                                      </p:to>
                                    </p:set>
                                    <p:animEffect transition="in" filter="wipe(left)">
                                      <p:cBhvr>
                                        <p:cTn id="81" dur="500"/>
                                        <p:tgtEl>
                                          <p:spTgt spid="29"/>
                                        </p:tgtEl>
                                      </p:cBhvr>
                                    </p:animEffect>
                                  </p:childTnLst>
                                </p:cTn>
                              </p:par>
                              <p:par>
                                <p:cTn id="82" presetID="53" presetClass="entr" presetSubtype="16" fill="hold" grpId="0" nodeType="withEffect">
                                  <p:stCondLst>
                                    <p:cond delay="250"/>
                                  </p:stCondLst>
                                  <p:childTnLst>
                                    <p:set>
                                      <p:cBhvr>
                                        <p:cTn id="83" dur="1" fill="hold">
                                          <p:stCondLst>
                                            <p:cond delay="0"/>
                                          </p:stCondLst>
                                        </p:cTn>
                                        <p:tgtEl>
                                          <p:spTgt spid="35">
                                            <p:txEl>
                                              <p:pRg st="0" end="0"/>
                                            </p:txEl>
                                          </p:spTgt>
                                        </p:tgtEl>
                                        <p:attrNameLst>
                                          <p:attrName>style.visibility</p:attrName>
                                        </p:attrNameLst>
                                      </p:cBhvr>
                                      <p:to>
                                        <p:strVal val="visible"/>
                                      </p:to>
                                    </p:set>
                                    <p:anim calcmode="lin" valueType="num">
                                      <p:cBhvr>
                                        <p:cTn id="84"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5"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86" dur="500"/>
                                        <p:tgtEl>
                                          <p:spTgt spid="35">
                                            <p:txEl>
                                              <p:pRg st="0" end="0"/>
                                            </p:txEl>
                                          </p:spTgt>
                                        </p:tgtEl>
                                      </p:cBhvr>
                                    </p:animEffect>
                                  </p:childTnLst>
                                </p:cTn>
                              </p:par>
                              <p:par>
                                <p:cTn id="87" presetID="53" presetClass="entr" presetSubtype="16" fill="hold" grpId="0" nodeType="withEffect">
                                  <p:stCondLst>
                                    <p:cond delay="250"/>
                                  </p:stCondLst>
                                  <p:childTnLst>
                                    <p:set>
                                      <p:cBhvr>
                                        <p:cTn id="88" dur="1" fill="hold">
                                          <p:stCondLst>
                                            <p:cond delay="0"/>
                                          </p:stCondLst>
                                        </p:cTn>
                                        <p:tgtEl>
                                          <p:spTgt spid="38">
                                            <p:txEl>
                                              <p:pRg st="0" end="0"/>
                                            </p:txEl>
                                          </p:spTgt>
                                        </p:tgtEl>
                                        <p:attrNameLst>
                                          <p:attrName>style.visibility</p:attrName>
                                        </p:attrNameLst>
                                      </p:cBhvr>
                                      <p:to>
                                        <p:strVal val="visible"/>
                                      </p:to>
                                    </p:set>
                                    <p:anim calcmode="lin" valueType="num">
                                      <p:cBhvr>
                                        <p:cTn id="89" dur="500" fill="hold"/>
                                        <p:tgtEl>
                                          <p:spTgt spid="38">
                                            <p:txEl>
                                              <p:pRg st="0" end="0"/>
                                            </p:txEl>
                                          </p:spTgt>
                                        </p:tgtEl>
                                        <p:attrNameLst>
                                          <p:attrName>ppt_w</p:attrName>
                                        </p:attrNameLst>
                                      </p:cBhvr>
                                      <p:tavLst>
                                        <p:tav tm="0">
                                          <p:val>
                                            <p:fltVal val="0"/>
                                          </p:val>
                                        </p:tav>
                                        <p:tav tm="100000">
                                          <p:val>
                                            <p:strVal val="#ppt_w"/>
                                          </p:val>
                                        </p:tav>
                                      </p:tavLst>
                                    </p:anim>
                                    <p:anim calcmode="lin" valueType="num">
                                      <p:cBhvr>
                                        <p:cTn id="90" dur="500" fill="hold"/>
                                        <p:tgtEl>
                                          <p:spTgt spid="38">
                                            <p:txEl>
                                              <p:pRg st="0" end="0"/>
                                            </p:txEl>
                                          </p:spTgt>
                                        </p:tgtEl>
                                        <p:attrNameLst>
                                          <p:attrName>ppt_h</p:attrName>
                                        </p:attrNameLst>
                                      </p:cBhvr>
                                      <p:tavLst>
                                        <p:tav tm="0">
                                          <p:val>
                                            <p:fltVal val="0"/>
                                          </p:val>
                                        </p:tav>
                                        <p:tav tm="100000">
                                          <p:val>
                                            <p:strVal val="#ppt_h"/>
                                          </p:val>
                                        </p:tav>
                                      </p:tavLst>
                                    </p:anim>
                                    <p:animEffect transition="in" filter="fade">
                                      <p:cBhvr>
                                        <p:cTn id="91"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7" grpId="0" animBg="1"/>
      <p:bldP spid="28" grpId="0" animBg="1"/>
      <p:bldP spid="29" grpId="0" animBg="1"/>
      <p:bldP spid="7" grpId="0"/>
      <p:bldP spid="12" grpId="0" build="p">
        <p:tmplLst>
          <p:tmpl lvl="1">
            <p:tnLst>
              <p:par>
                <p:cTn presetID="23" presetClass="entr" presetSubtype="16"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p:cTn dur="500" fill="hold"/>
                        <p:tgtEl>
                          <p:spTgt spid="12"/>
                        </p:tgtEl>
                        <p:attrNameLst>
                          <p:attrName>ppt_w</p:attrName>
                        </p:attrNameLst>
                      </p:cBhvr>
                      <p:tavLst>
                        <p:tav tm="0">
                          <p:val>
                            <p:fltVal val="0"/>
                          </p:val>
                        </p:tav>
                        <p:tav tm="100000">
                          <p:val>
                            <p:strVal val="#ppt_w"/>
                          </p:val>
                        </p:tav>
                      </p:tavLst>
                    </p:anim>
                    <p:anim calcmode="lin" valueType="num">
                      <p:cBhvr>
                        <p:cTn dur="500" fill="hold"/>
                        <p:tgtEl>
                          <p:spTgt spid="12"/>
                        </p:tgtEl>
                        <p:attrNameLst>
                          <p:attrName>ppt_h</p:attrName>
                        </p:attrNameLst>
                      </p:cBhvr>
                      <p:tavLst>
                        <p:tav tm="0">
                          <p:val>
                            <p:fltVal val="0"/>
                          </p:val>
                        </p:tav>
                        <p:tav tm="100000">
                          <p:val>
                            <p:strVal val="#ppt_h"/>
                          </p:val>
                        </p:tav>
                      </p:tavLst>
                    </p:anim>
                  </p:childTnLst>
                </p:cTn>
              </p:par>
            </p:tnLst>
          </p:tmpl>
        </p:tmplLst>
      </p:bldP>
      <p:bldP spid="22" grpId="0" build="p">
        <p:tmplLst>
          <p:tmpl lvl="1">
            <p:tnLst>
              <p:par>
                <p:cTn presetID="53" presetClass="entr" presetSubtype="16"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p:cTn dur="500" fill="hold"/>
                        <p:tgtEl>
                          <p:spTgt spid="22"/>
                        </p:tgtEl>
                        <p:attrNameLst>
                          <p:attrName>ppt_w</p:attrName>
                        </p:attrNameLst>
                      </p:cBhvr>
                      <p:tavLst>
                        <p:tav tm="0">
                          <p:val>
                            <p:fltVal val="0"/>
                          </p:val>
                        </p:tav>
                        <p:tav tm="100000">
                          <p:val>
                            <p:strVal val="#ppt_w"/>
                          </p:val>
                        </p:tav>
                      </p:tavLst>
                    </p:anim>
                    <p:anim calcmode="lin" valueType="num">
                      <p:cBhvr>
                        <p:cTn dur="500" fill="hold"/>
                        <p:tgtEl>
                          <p:spTgt spid="22"/>
                        </p:tgtEl>
                        <p:attrNameLst>
                          <p:attrName>ppt_h</p:attrName>
                        </p:attrNameLst>
                      </p:cBhvr>
                      <p:tavLst>
                        <p:tav tm="0">
                          <p:val>
                            <p:fltVal val="0"/>
                          </p:val>
                        </p:tav>
                        <p:tav tm="100000">
                          <p:val>
                            <p:strVal val="#ppt_h"/>
                          </p:val>
                        </p:tav>
                      </p:tavLst>
                    </p:anim>
                    <p:animEffect transition="in" filter="fade">
                      <p:cBhvr>
                        <p:cTn dur="500"/>
                        <p:tgtEl>
                          <p:spTgt spid="22"/>
                        </p:tgtEl>
                      </p:cBhvr>
                    </p:animEffect>
                  </p:childTnLst>
                </p:cTn>
              </p:par>
            </p:tnLst>
          </p:tmpl>
        </p:tmplLst>
      </p:bldP>
      <p:bldP spid="26" grpId="0" build="p">
        <p:tmplLst>
          <p:tmpl lvl="1">
            <p:tnLst>
              <p:par>
                <p:cTn presetID="53" presetClass="entr" presetSubtype="16" fill="hold" nodeType="withEffect">
                  <p:stCondLst>
                    <p:cond delay="250"/>
                  </p:stCondLst>
                  <p:childTnLst>
                    <p:set>
                      <p:cBhvr>
                        <p:cTn dur="1" fill="hold">
                          <p:stCondLst>
                            <p:cond delay="0"/>
                          </p:stCondLst>
                        </p:cTn>
                        <p:tgtEl>
                          <p:spTgt spid="26"/>
                        </p:tgtEl>
                        <p:attrNameLst>
                          <p:attrName>style.visibility</p:attrName>
                        </p:attrNameLst>
                      </p:cBhvr>
                      <p:to>
                        <p:strVal val="visible"/>
                      </p:to>
                    </p:set>
                    <p:anim calcmode="lin" valueType="num">
                      <p:cBhvr>
                        <p:cTn dur="500" fill="hold"/>
                        <p:tgtEl>
                          <p:spTgt spid="26"/>
                        </p:tgtEl>
                        <p:attrNameLst>
                          <p:attrName>ppt_w</p:attrName>
                        </p:attrNameLst>
                      </p:cBhvr>
                      <p:tavLst>
                        <p:tav tm="0">
                          <p:val>
                            <p:fltVal val="0"/>
                          </p:val>
                        </p:tav>
                        <p:tav tm="100000">
                          <p:val>
                            <p:strVal val="#ppt_w"/>
                          </p:val>
                        </p:tav>
                      </p:tavLst>
                    </p:anim>
                    <p:anim calcmode="lin" valueType="num">
                      <p:cBhvr>
                        <p:cTn dur="500" fill="hold"/>
                        <p:tgtEl>
                          <p:spTgt spid="26"/>
                        </p:tgtEl>
                        <p:attrNameLst>
                          <p:attrName>ppt_h</p:attrName>
                        </p:attrNameLst>
                      </p:cBhvr>
                      <p:tavLst>
                        <p:tav tm="0">
                          <p:val>
                            <p:fltVal val="0"/>
                          </p:val>
                        </p:tav>
                        <p:tav tm="100000">
                          <p:val>
                            <p:strVal val="#ppt_h"/>
                          </p:val>
                        </p:tav>
                      </p:tavLst>
                    </p:anim>
                    <p:animEffect transition="in" filter="fade">
                      <p:cBhvr>
                        <p:cTn dur="500"/>
                        <p:tgtEl>
                          <p:spTgt spid="26"/>
                        </p:tgtEl>
                      </p:cBhvr>
                    </p:animEffect>
                  </p:childTnLst>
                </p:cTn>
              </p:par>
            </p:tnLst>
          </p:tmpl>
        </p:tmplLst>
      </p:bldP>
      <p:bldP spid="30" grpId="0" build="p">
        <p:tmplLst>
          <p:tmpl lvl="1">
            <p:tnLst>
              <p:par>
                <p:cTn presetID="23" presetClass="entr" presetSubtype="16" fill="hold" nodeType="withEffect">
                  <p:stCondLst>
                    <p:cond delay="0"/>
                  </p:stCondLst>
                  <p:childTnLst>
                    <p:set>
                      <p:cBhvr>
                        <p:cTn dur="1" fill="hold">
                          <p:stCondLst>
                            <p:cond delay="0"/>
                          </p:stCondLst>
                        </p:cTn>
                        <p:tgtEl>
                          <p:spTgt spid="30"/>
                        </p:tgtEl>
                        <p:attrNameLst>
                          <p:attrName>style.visibility</p:attrName>
                        </p:attrNameLst>
                      </p:cBhvr>
                      <p:to>
                        <p:strVal val="visible"/>
                      </p:to>
                    </p:set>
                    <p:anim calcmode="lin" valueType="num">
                      <p:cBhvr>
                        <p:cTn dur="500" fill="hold"/>
                        <p:tgtEl>
                          <p:spTgt spid="30"/>
                        </p:tgtEl>
                        <p:attrNameLst>
                          <p:attrName>ppt_w</p:attrName>
                        </p:attrNameLst>
                      </p:cBhvr>
                      <p:tavLst>
                        <p:tav tm="0">
                          <p:val>
                            <p:fltVal val="0"/>
                          </p:val>
                        </p:tav>
                        <p:tav tm="100000">
                          <p:val>
                            <p:strVal val="#ppt_w"/>
                          </p:val>
                        </p:tav>
                      </p:tavLst>
                    </p:anim>
                    <p:anim calcmode="lin" valueType="num">
                      <p:cBhvr>
                        <p:cTn dur="500" fill="hold"/>
                        <p:tgtEl>
                          <p:spTgt spid="30"/>
                        </p:tgtEl>
                        <p:attrNameLst>
                          <p:attrName>ppt_h</p:attrName>
                        </p:attrNameLst>
                      </p:cBhvr>
                      <p:tavLst>
                        <p:tav tm="0">
                          <p:val>
                            <p:fltVal val="0"/>
                          </p:val>
                        </p:tav>
                        <p:tav tm="100000">
                          <p:val>
                            <p:strVal val="#ppt_h"/>
                          </p:val>
                        </p:tav>
                      </p:tavLst>
                    </p:anim>
                  </p:childTnLst>
                </p:cTn>
              </p:par>
            </p:tnLst>
          </p:tmpl>
        </p:tmplLst>
      </p:bldP>
      <p:bldP spid="31" grpId="0" build="p">
        <p:tmplLst>
          <p:tmpl lvl="1">
            <p:tnLst>
              <p:par>
                <p:cTn presetID="53" presetClass="entr" presetSubtype="16" fill="hold" nodeType="withEffect">
                  <p:stCondLst>
                    <p:cond delay="250"/>
                  </p:stCondLst>
                  <p:childTnLst>
                    <p:set>
                      <p:cBhvr>
                        <p:cTn dur="1" fill="hold">
                          <p:stCondLst>
                            <p:cond delay="0"/>
                          </p:stCondLst>
                        </p:cTn>
                        <p:tgtEl>
                          <p:spTgt spid="31"/>
                        </p:tgtEl>
                        <p:attrNameLst>
                          <p:attrName>style.visibility</p:attrName>
                        </p:attrNameLst>
                      </p:cBhvr>
                      <p:to>
                        <p:strVal val="visible"/>
                      </p:to>
                    </p:set>
                    <p:anim calcmode="lin" valueType="num">
                      <p:cBhvr>
                        <p:cTn dur="500" fill="hold"/>
                        <p:tgtEl>
                          <p:spTgt spid="31"/>
                        </p:tgtEl>
                        <p:attrNameLst>
                          <p:attrName>ppt_w</p:attrName>
                        </p:attrNameLst>
                      </p:cBhvr>
                      <p:tavLst>
                        <p:tav tm="0">
                          <p:val>
                            <p:fltVal val="0"/>
                          </p:val>
                        </p:tav>
                        <p:tav tm="100000">
                          <p:val>
                            <p:strVal val="#ppt_w"/>
                          </p:val>
                        </p:tav>
                      </p:tavLst>
                    </p:anim>
                    <p:anim calcmode="lin" valueType="num">
                      <p:cBhvr>
                        <p:cTn dur="500" fill="hold"/>
                        <p:tgtEl>
                          <p:spTgt spid="31"/>
                        </p:tgtEl>
                        <p:attrNameLst>
                          <p:attrName>ppt_h</p:attrName>
                        </p:attrNameLst>
                      </p:cBhvr>
                      <p:tavLst>
                        <p:tav tm="0">
                          <p:val>
                            <p:fltVal val="0"/>
                          </p:val>
                        </p:tav>
                        <p:tav tm="100000">
                          <p:val>
                            <p:strVal val="#ppt_h"/>
                          </p:val>
                        </p:tav>
                      </p:tavLst>
                    </p:anim>
                    <p:animEffect transition="in" filter="fade">
                      <p:cBhvr>
                        <p:cTn dur="500"/>
                        <p:tgtEl>
                          <p:spTgt spid="31"/>
                        </p:tgtEl>
                      </p:cBhvr>
                    </p:animEffect>
                  </p:childTnLst>
                </p:cTn>
              </p:par>
            </p:tnLst>
          </p:tmpl>
        </p:tmplLst>
      </p:bldP>
      <p:bldP spid="32" grpId="0" build="p">
        <p:tmplLst>
          <p:tmpl lvl="1">
            <p:tnLst>
              <p:par>
                <p:cTn presetID="53" presetClass="entr" presetSubtype="16" fill="hold" nodeType="withEffect">
                  <p:stCondLst>
                    <p:cond delay="250"/>
                  </p:stCondLst>
                  <p:childTnLst>
                    <p:set>
                      <p:cBhvr>
                        <p:cTn dur="1" fill="hold">
                          <p:stCondLst>
                            <p:cond delay="0"/>
                          </p:stCondLst>
                        </p:cTn>
                        <p:tgtEl>
                          <p:spTgt spid="32"/>
                        </p:tgtEl>
                        <p:attrNameLst>
                          <p:attrName>style.visibility</p:attrName>
                        </p:attrNameLst>
                      </p:cBhvr>
                      <p:to>
                        <p:strVal val="visible"/>
                      </p:to>
                    </p:set>
                    <p:anim calcmode="lin" valueType="num">
                      <p:cBhvr>
                        <p:cTn dur="500" fill="hold"/>
                        <p:tgtEl>
                          <p:spTgt spid="32"/>
                        </p:tgtEl>
                        <p:attrNameLst>
                          <p:attrName>ppt_w</p:attrName>
                        </p:attrNameLst>
                      </p:cBhvr>
                      <p:tavLst>
                        <p:tav tm="0">
                          <p:val>
                            <p:fltVal val="0"/>
                          </p:val>
                        </p:tav>
                        <p:tav tm="100000">
                          <p:val>
                            <p:strVal val="#ppt_w"/>
                          </p:val>
                        </p:tav>
                      </p:tavLst>
                    </p:anim>
                    <p:anim calcmode="lin" valueType="num">
                      <p:cBhvr>
                        <p:cTn dur="500" fill="hold"/>
                        <p:tgtEl>
                          <p:spTgt spid="32"/>
                        </p:tgtEl>
                        <p:attrNameLst>
                          <p:attrName>ppt_h</p:attrName>
                        </p:attrNameLst>
                      </p:cBhvr>
                      <p:tavLst>
                        <p:tav tm="0">
                          <p:val>
                            <p:fltVal val="0"/>
                          </p:val>
                        </p:tav>
                        <p:tav tm="100000">
                          <p:val>
                            <p:strVal val="#ppt_h"/>
                          </p:val>
                        </p:tav>
                      </p:tavLst>
                    </p:anim>
                    <p:animEffect transition="in" filter="fade">
                      <p:cBhvr>
                        <p:cTn dur="500"/>
                        <p:tgtEl>
                          <p:spTgt spid="32"/>
                        </p:tgtEl>
                      </p:cBhvr>
                    </p:animEffect>
                  </p:childTnLst>
                </p:cTn>
              </p:par>
            </p:tnLst>
          </p:tmpl>
        </p:tmplLst>
      </p:bldP>
      <p:bldP spid="33" grpId="0" build="p">
        <p:tmplLst>
          <p:tmpl lvl="1">
            <p:tnLst>
              <p:par>
                <p:cTn presetID="53" presetClass="entr" presetSubtype="16" fill="hold" nodeType="withEffect">
                  <p:stCondLst>
                    <p:cond delay="250"/>
                  </p:stCondLst>
                  <p:childTnLst>
                    <p:set>
                      <p:cBhvr>
                        <p:cTn dur="1" fill="hold">
                          <p:stCondLst>
                            <p:cond delay="0"/>
                          </p:stCondLst>
                        </p:cTn>
                        <p:tgtEl>
                          <p:spTgt spid="33"/>
                        </p:tgtEl>
                        <p:attrNameLst>
                          <p:attrName>style.visibility</p:attrName>
                        </p:attrNameLst>
                      </p:cBhvr>
                      <p:to>
                        <p:strVal val="visible"/>
                      </p:to>
                    </p:set>
                    <p:anim calcmode="lin" valueType="num">
                      <p:cBhvr>
                        <p:cTn dur="500" fill="hold"/>
                        <p:tgtEl>
                          <p:spTgt spid="33"/>
                        </p:tgtEl>
                        <p:attrNameLst>
                          <p:attrName>ppt_w</p:attrName>
                        </p:attrNameLst>
                      </p:cBhvr>
                      <p:tavLst>
                        <p:tav tm="0">
                          <p:val>
                            <p:fltVal val="0"/>
                          </p:val>
                        </p:tav>
                        <p:tav tm="100000">
                          <p:val>
                            <p:strVal val="#ppt_w"/>
                          </p:val>
                        </p:tav>
                      </p:tavLst>
                    </p:anim>
                    <p:anim calcmode="lin" valueType="num">
                      <p:cBhvr>
                        <p:cTn dur="500" fill="hold"/>
                        <p:tgtEl>
                          <p:spTgt spid="33"/>
                        </p:tgtEl>
                        <p:attrNameLst>
                          <p:attrName>ppt_h</p:attrName>
                        </p:attrNameLst>
                      </p:cBhvr>
                      <p:tavLst>
                        <p:tav tm="0">
                          <p:val>
                            <p:fltVal val="0"/>
                          </p:val>
                        </p:tav>
                        <p:tav tm="100000">
                          <p:val>
                            <p:strVal val="#ppt_h"/>
                          </p:val>
                        </p:tav>
                      </p:tavLst>
                    </p:anim>
                    <p:animEffect transition="in" filter="fade">
                      <p:cBhvr>
                        <p:cTn dur="500"/>
                        <p:tgtEl>
                          <p:spTgt spid="33"/>
                        </p:tgtEl>
                      </p:cBhvr>
                    </p:animEffect>
                  </p:childTnLst>
                </p:cTn>
              </p:par>
            </p:tnLst>
          </p:tmpl>
        </p:tmplLst>
      </p:bldP>
      <p:bldP spid="34" grpId="0" build="p">
        <p:tmplLst>
          <p:tmpl lvl="1">
            <p:tnLst>
              <p:par>
                <p:cTn presetID="53" presetClass="entr" presetSubtype="16" fill="hold" nodeType="withEffect">
                  <p:stCondLst>
                    <p:cond delay="250"/>
                  </p:stCondLst>
                  <p:childTnLst>
                    <p:set>
                      <p:cBhvr>
                        <p:cTn dur="1" fill="hold">
                          <p:stCondLst>
                            <p:cond delay="0"/>
                          </p:stCondLst>
                        </p:cTn>
                        <p:tgtEl>
                          <p:spTgt spid="34"/>
                        </p:tgtEl>
                        <p:attrNameLst>
                          <p:attrName>style.visibility</p:attrName>
                        </p:attrNameLst>
                      </p:cBhvr>
                      <p:to>
                        <p:strVal val="visible"/>
                      </p:to>
                    </p:set>
                    <p:anim calcmode="lin" valueType="num">
                      <p:cBhvr>
                        <p:cTn dur="500" fill="hold"/>
                        <p:tgtEl>
                          <p:spTgt spid="34"/>
                        </p:tgtEl>
                        <p:attrNameLst>
                          <p:attrName>ppt_w</p:attrName>
                        </p:attrNameLst>
                      </p:cBhvr>
                      <p:tavLst>
                        <p:tav tm="0">
                          <p:val>
                            <p:fltVal val="0"/>
                          </p:val>
                        </p:tav>
                        <p:tav tm="100000">
                          <p:val>
                            <p:strVal val="#ppt_w"/>
                          </p:val>
                        </p:tav>
                      </p:tavLst>
                    </p:anim>
                    <p:anim calcmode="lin" valueType="num">
                      <p:cBhvr>
                        <p:cTn dur="500" fill="hold"/>
                        <p:tgtEl>
                          <p:spTgt spid="34"/>
                        </p:tgtEl>
                        <p:attrNameLst>
                          <p:attrName>ppt_h</p:attrName>
                        </p:attrNameLst>
                      </p:cBhvr>
                      <p:tavLst>
                        <p:tav tm="0">
                          <p:val>
                            <p:fltVal val="0"/>
                          </p:val>
                        </p:tav>
                        <p:tav tm="100000">
                          <p:val>
                            <p:strVal val="#ppt_h"/>
                          </p:val>
                        </p:tav>
                      </p:tavLst>
                    </p:anim>
                    <p:animEffect transition="in" filter="fade">
                      <p:cBhvr>
                        <p:cTn dur="500"/>
                        <p:tgtEl>
                          <p:spTgt spid="34"/>
                        </p:tgtEl>
                      </p:cBhvr>
                    </p:animEffect>
                  </p:childTnLst>
                </p:cTn>
              </p:par>
            </p:tnLst>
          </p:tmpl>
        </p:tmplLst>
      </p:bldP>
      <p:bldP spid="35" grpId="0" build="p">
        <p:tmplLst>
          <p:tmpl lvl="1">
            <p:tnLst>
              <p:par>
                <p:cTn presetID="53" presetClass="entr" presetSubtype="16" fill="hold" nodeType="withEffect">
                  <p:stCondLst>
                    <p:cond delay="250"/>
                  </p:stCondLst>
                  <p:childTnLst>
                    <p:set>
                      <p:cBhvr>
                        <p:cTn dur="1" fill="hold">
                          <p:stCondLst>
                            <p:cond delay="0"/>
                          </p:stCondLst>
                        </p:cTn>
                        <p:tgtEl>
                          <p:spTgt spid="35"/>
                        </p:tgtEl>
                        <p:attrNameLst>
                          <p:attrName>style.visibility</p:attrName>
                        </p:attrNameLst>
                      </p:cBhvr>
                      <p:to>
                        <p:strVal val="visible"/>
                      </p:to>
                    </p:set>
                    <p:anim calcmode="lin" valueType="num">
                      <p:cBhvr>
                        <p:cTn dur="500" fill="hold"/>
                        <p:tgtEl>
                          <p:spTgt spid="35"/>
                        </p:tgtEl>
                        <p:attrNameLst>
                          <p:attrName>ppt_w</p:attrName>
                        </p:attrNameLst>
                      </p:cBhvr>
                      <p:tavLst>
                        <p:tav tm="0">
                          <p:val>
                            <p:fltVal val="0"/>
                          </p:val>
                        </p:tav>
                        <p:tav tm="100000">
                          <p:val>
                            <p:strVal val="#ppt_w"/>
                          </p:val>
                        </p:tav>
                      </p:tavLst>
                    </p:anim>
                    <p:anim calcmode="lin" valueType="num">
                      <p:cBhvr>
                        <p:cTn dur="500" fill="hold"/>
                        <p:tgtEl>
                          <p:spTgt spid="35"/>
                        </p:tgtEl>
                        <p:attrNameLst>
                          <p:attrName>ppt_h</p:attrName>
                        </p:attrNameLst>
                      </p:cBhvr>
                      <p:tavLst>
                        <p:tav tm="0">
                          <p:val>
                            <p:fltVal val="0"/>
                          </p:val>
                        </p:tav>
                        <p:tav tm="100000">
                          <p:val>
                            <p:strVal val="#ppt_h"/>
                          </p:val>
                        </p:tav>
                      </p:tavLst>
                    </p:anim>
                    <p:animEffect transition="in" filter="fade">
                      <p:cBhvr>
                        <p:cTn dur="500"/>
                        <p:tgtEl>
                          <p:spTgt spid="35"/>
                        </p:tgtEl>
                      </p:cBhvr>
                    </p:animEffect>
                  </p:childTnLst>
                </p:cTn>
              </p:par>
            </p:tnLst>
          </p:tmpl>
        </p:tmplLst>
      </p:bldP>
      <p:bldP spid="36" grpId="0" build="p">
        <p:tmplLst>
          <p:tmpl lvl="1">
            <p:tnLst>
              <p:par>
                <p:cTn presetID="53" presetClass="entr" presetSubtype="16" fill="hold" nodeType="withEffect">
                  <p:stCondLst>
                    <p:cond delay="250"/>
                  </p:stCondLst>
                  <p:childTnLst>
                    <p:set>
                      <p:cBhvr>
                        <p:cTn dur="1" fill="hold">
                          <p:stCondLst>
                            <p:cond delay="0"/>
                          </p:stCondLst>
                        </p:cTn>
                        <p:tgtEl>
                          <p:spTgt spid="36"/>
                        </p:tgtEl>
                        <p:attrNameLst>
                          <p:attrName>style.visibility</p:attrName>
                        </p:attrNameLst>
                      </p:cBhvr>
                      <p:to>
                        <p:strVal val="visible"/>
                      </p:to>
                    </p:set>
                    <p:anim calcmode="lin" valueType="num">
                      <p:cBhvr>
                        <p:cTn dur="500" fill="hold"/>
                        <p:tgtEl>
                          <p:spTgt spid="36"/>
                        </p:tgtEl>
                        <p:attrNameLst>
                          <p:attrName>ppt_w</p:attrName>
                        </p:attrNameLst>
                      </p:cBhvr>
                      <p:tavLst>
                        <p:tav tm="0">
                          <p:val>
                            <p:fltVal val="0"/>
                          </p:val>
                        </p:tav>
                        <p:tav tm="100000">
                          <p:val>
                            <p:strVal val="#ppt_w"/>
                          </p:val>
                        </p:tav>
                      </p:tavLst>
                    </p:anim>
                    <p:anim calcmode="lin" valueType="num">
                      <p:cBhvr>
                        <p:cTn dur="500" fill="hold"/>
                        <p:tgtEl>
                          <p:spTgt spid="36"/>
                        </p:tgtEl>
                        <p:attrNameLst>
                          <p:attrName>ppt_h</p:attrName>
                        </p:attrNameLst>
                      </p:cBhvr>
                      <p:tavLst>
                        <p:tav tm="0">
                          <p:val>
                            <p:fltVal val="0"/>
                          </p:val>
                        </p:tav>
                        <p:tav tm="100000">
                          <p:val>
                            <p:strVal val="#ppt_h"/>
                          </p:val>
                        </p:tav>
                      </p:tavLst>
                    </p:anim>
                    <p:animEffect transition="in" filter="fade">
                      <p:cBhvr>
                        <p:cTn dur="500"/>
                        <p:tgtEl>
                          <p:spTgt spid="36"/>
                        </p:tgtEl>
                      </p:cBhvr>
                    </p:animEffect>
                  </p:childTnLst>
                </p:cTn>
              </p:par>
            </p:tnLst>
          </p:tmpl>
        </p:tmplLst>
      </p:bldP>
      <p:bldP spid="37" grpId="0" build="p">
        <p:tmplLst>
          <p:tmpl lvl="1">
            <p:tnLst>
              <p:par>
                <p:cTn presetID="53" presetClass="entr" presetSubtype="16"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p:cTn dur="500" fill="hold"/>
                        <p:tgtEl>
                          <p:spTgt spid="37"/>
                        </p:tgtEl>
                        <p:attrNameLst>
                          <p:attrName>ppt_w</p:attrName>
                        </p:attrNameLst>
                      </p:cBhvr>
                      <p:tavLst>
                        <p:tav tm="0">
                          <p:val>
                            <p:fltVal val="0"/>
                          </p:val>
                        </p:tav>
                        <p:tav tm="100000">
                          <p:val>
                            <p:strVal val="#ppt_w"/>
                          </p:val>
                        </p:tav>
                      </p:tavLst>
                    </p:anim>
                    <p:anim calcmode="lin" valueType="num">
                      <p:cBhvr>
                        <p:cTn dur="500" fill="hold"/>
                        <p:tgtEl>
                          <p:spTgt spid="37"/>
                        </p:tgtEl>
                        <p:attrNameLst>
                          <p:attrName>ppt_h</p:attrName>
                        </p:attrNameLst>
                      </p:cBhvr>
                      <p:tavLst>
                        <p:tav tm="0">
                          <p:val>
                            <p:fltVal val="0"/>
                          </p:val>
                        </p:tav>
                        <p:tav tm="100000">
                          <p:val>
                            <p:strVal val="#ppt_h"/>
                          </p:val>
                        </p:tav>
                      </p:tavLst>
                    </p:anim>
                    <p:animEffect transition="in" filter="fade">
                      <p:cBhvr>
                        <p:cTn dur="500"/>
                        <p:tgtEl>
                          <p:spTgt spid="37"/>
                        </p:tgtEl>
                      </p:cBhvr>
                    </p:animEffect>
                  </p:childTnLst>
                </p:cTn>
              </p:par>
            </p:tnLst>
          </p:tmpl>
        </p:tmplLst>
      </p:bldP>
      <p:bldP spid="38" grpId="0" build="p">
        <p:tmplLst>
          <p:tmpl lvl="1">
            <p:tnLst>
              <p:par>
                <p:cTn presetID="53" presetClass="entr" presetSubtype="16" fill="hold" nodeType="withEffect">
                  <p:stCondLst>
                    <p:cond delay="250"/>
                  </p:stCondLst>
                  <p:childTnLst>
                    <p:set>
                      <p:cBhvr>
                        <p:cTn dur="1" fill="hold">
                          <p:stCondLst>
                            <p:cond delay="0"/>
                          </p:stCondLst>
                        </p:cTn>
                        <p:tgtEl>
                          <p:spTgt spid="38"/>
                        </p:tgtEl>
                        <p:attrNameLst>
                          <p:attrName>style.visibility</p:attrName>
                        </p:attrNameLst>
                      </p:cBhvr>
                      <p:to>
                        <p:strVal val="visible"/>
                      </p:to>
                    </p:set>
                    <p:anim calcmode="lin" valueType="num">
                      <p:cBhvr>
                        <p:cTn dur="500" fill="hold"/>
                        <p:tgtEl>
                          <p:spTgt spid="38"/>
                        </p:tgtEl>
                        <p:attrNameLst>
                          <p:attrName>ppt_w</p:attrName>
                        </p:attrNameLst>
                      </p:cBhvr>
                      <p:tavLst>
                        <p:tav tm="0">
                          <p:val>
                            <p:fltVal val="0"/>
                          </p:val>
                        </p:tav>
                        <p:tav tm="100000">
                          <p:val>
                            <p:strVal val="#ppt_w"/>
                          </p:val>
                        </p:tav>
                      </p:tavLst>
                    </p:anim>
                    <p:anim calcmode="lin" valueType="num">
                      <p:cBhvr>
                        <p:cTn dur="500" fill="hold"/>
                        <p:tgtEl>
                          <p:spTgt spid="38"/>
                        </p:tgtEl>
                        <p:attrNameLst>
                          <p:attrName>ppt_h</p:attrName>
                        </p:attrNameLst>
                      </p:cBhvr>
                      <p:tavLst>
                        <p:tav tm="0">
                          <p:val>
                            <p:fltVal val="0"/>
                          </p:val>
                        </p:tav>
                        <p:tav tm="100000">
                          <p:val>
                            <p:strVal val="#ppt_h"/>
                          </p:val>
                        </p:tav>
                      </p:tavLst>
                    </p:anim>
                    <p:animEffect transition="in" filter="fade">
                      <p:cBhvr>
                        <p:cTn dur="500"/>
                        <p:tgtEl>
                          <p:spTgt spid="38"/>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image with caption">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609600" y="1498600"/>
            <a:ext cx="7924800" cy="467360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en-US">
                <a:solidFill>
                  <a:schemeClr val="lt1"/>
                </a:solidFill>
              </a:defRPr>
            </a:lvl1pPr>
          </a:lstStyle>
          <a:p>
            <a:pPr marL="0" lvl="0" algn="ctr"/>
            <a:r>
              <a:rPr lang="en-US"/>
              <a:t>Click icon to add picture</a:t>
            </a:r>
          </a:p>
        </p:txBody>
      </p:sp>
      <p:sp>
        <p:nvSpPr>
          <p:cNvPr id="7" name="Title 6"/>
          <p:cNvSpPr>
            <a:spLocks noGrp="1"/>
          </p:cNvSpPr>
          <p:nvPr>
            <p:ph type="title"/>
          </p:nvPr>
        </p:nvSpPr>
        <p:spPr>
          <a:xfrm>
            <a:off x="533400" y="274637"/>
            <a:ext cx="8153400" cy="1143000"/>
          </a:xfrm>
        </p:spPr>
        <p:txBody>
          <a:bodyPr/>
          <a:lstStyle>
            <a:lvl1pPr algn="l">
              <a:defRPr>
                <a:solidFill>
                  <a:schemeClr val="accent3"/>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4191000" y="5257800"/>
            <a:ext cx="4343400" cy="457200"/>
          </a:xfrm>
          <a:solidFill>
            <a:schemeClr val="accent1"/>
          </a:solidFill>
        </p:spPr>
        <p:txBody>
          <a:bodyPr>
            <a:noAutofit/>
          </a:bodyPr>
          <a:lstStyle>
            <a:lvl1pPr marL="0" indent="0" algn="r" defTabSz="914400" rtl="0" eaLnBrk="1" latinLnBrk="0" hangingPunct="1">
              <a:spcBef>
                <a:spcPts val="0"/>
              </a:spcBef>
              <a:buFont typeface="Arial" pitchFamily="34" charset="0"/>
              <a:buNone/>
              <a:defRPr lang="en-US" sz="2400" kern="1200" dirty="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grpSp>
        <p:nvGrpSpPr>
          <p:cNvPr id="8" name="Group 7"/>
          <p:cNvGrpSpPr/>
          <p:nvPr userDrawn="1"/>
        </p:nvGrpSpPr>
        <p:grpSpPr>
          <a:xfrm>
            <a:off x="228600" y="533400"/>
            <a:ext cx="152400" cy="533400"/>
            <a:chOff x="228600" y="533400"/>
            <a:chExt cx="152400" cy="533400"/>
          </a:xfrm>
        </p:grpSpPr>
        <p:cxnSp>
          <p:nvCxnSpPr>
            <p:cNvPr id="13" name="Straight Connector 12"/>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FC77A214-F350-4526-A277-154A41607806}" type="datetime4">
              <a:rPr lang="en-US" smtClean="0"/>
              <a:t>March 30, 2017</a:t>
            </a:fld>
            <a:endParaRPr lang="en-US" dirty="0"/>
          </a:p>
        </p:txBody>
      </p:sp>
      <p:sp>
        <p:nvSpPr>
          <p:cNvPr id="16"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7"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4288128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with Conten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p>
        </p:txBody>
      </p:sp>
      <p:sp>
        <p:nvSpPr>
          <p:cNvPr id="12" name="Text Placeholder 11"/>
          <p:cNvSpPr>
            <a:spLocks noGrp="1"/>
          </p:cNvSpPr>
          <p:nvPr>
            <p:ph type="body" sz="quarter" idx="13"/>
          </p:nvPr>
        </p:nvSpPr>
        <p:spPr>
          <a:xfrm>
            <a:off x="4648200" y="1752600"/>
            <a:ext cx="3962400" cy="5334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4648200" y="2286000"/>
            <a:ext cx="3962400" cy="3850944"/>
          </a:xfrm>
        </p:spPr>
        <p:txBody>
          <a:bodyPr vert="horz" lIns="91440" tIns="45720" rIns="91440" bIns="45720" rtlCol="0">
            <a:normAutofit/>
          </a:bodyPr>
          <a:lstStyle>
            <a:lvl1pPr>
              <a:buFontTx/>
              <a:buNone/>
              <a:defRPr lang="en-US" sz="1800" dirty="0" smtClean="0"/>
            </a:lvl1pPr>
          </a:lstStyle>
          <a:p>
            <a:pPr marL="0" lvl="0" indent="0">
              <a:buFontTx/>
              <a:buNone/>
            </a:pPr>
            <a:r>
              <a:rPr lang="en-US"/>
              <a:t>Click to edit Master text styles</a:t>
            </a:r>
          </a:p>
        </p:txBody>
      </p:sp>
      <p:sp>
        <p:nvSpPr>
          <p:cNvPr id="6" name="Picture Placeholder 2"/>
          <p:cNvSpPr>
            <a:spLocks noGrp="1"/>
          </p:cNvSpPr>
          <p:nvPr>
            <p:ph type="pic" sz="quarter" idx="15"/>
          </p:nvPr>
        </p:nvSpPr>
        <p:spPr>
          <a:xfrm>
            <a:off x="609600" y="1746691"/>
            <a:ext cx="3733800" cy="4425509"/>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en-US">
                <a:solidFill>
                  <a:schemeClr val="lt1"/>
                </a:solidFill>
              </a:defRPr>
            </a:lvl1pPr>
          </a:lstStyle>
          <a:p>
            <a:pPr marL="0" lvl="0" algn="ctr"/>
            <a:r>
              <a:rPr lang="en-US"/>
              <a:t>Click icon to add picture</a:t>
            </a:r>
            <a:endParaRPr lang="en-US" dirty="0"/>
          </a:p>
        </p:txBody>
      </p:sp>
      <p:grpSp>
        <p:nvGrpSpPr>
          <p:cNvPr id="9" name="Group 8"/>
          <p:cNvGrpSpPr/>
          <p:nvPr userDrawn="1"/>
        </p:nvGrpSpPr>
        <p:grpSpPr>
          <a:xfrm>
            <a:off x="228600" y="533400"/>
            <a:ext cx="152400" cy="533400"/>
            <a:chOff x="228600" y="533400"/>
            <a:chExt cx="152400" cy="533400"/>
          </a:xfrm>
        </p:grpSpPr>
        <p:cxnSp>
          <p:nvCxnSpPr>
            <p:cNvPr id="10" name="Straight Connector 9"/>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5DF734F2-7844-48CA-BA4C-8346AF2C7F65}" type="datetime4">
              <a:rPr lang="en-US" smtClean="0"/>
              <a:t>March 30, 2017</a:t>
            </a:fld>
            <a:endParaRPr lang="en-US" dirty="0"/>
          </a:p>
        </p:txBody>
      </p:sp>
      <p:sp>
        <p:nvSpPr>
          <p:cNvPr id="18"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9"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2310278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ight column image">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3733800" cy="6604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1" name="Text Placeholder 11"/>
          <p:cNvSpPr>
            <a:spLocks noGrp="1"/>
          </p:cNvSpPr>
          <p:nvPr>
            <p:ph type="body" sz="quarter" idx="16"/>
          </p:nvPr>
        </p:nvSpPr>
        <p:spPr>
          <a:xfrm>
            <a:off x="4953000" y="1752600"/>
            <a:ext cx="3733800" cy="6604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Content Placeholder 2"/>
          <p:cNvSpPr>
            <a:spLocks noGrp="1"/>
          </p:cNvSpPr>
          <p:nvPr>
            <p:ph sz="quarter" idx="17"/>
          </p:nvPr>
        </p:nvSpPr>
        <p:spPr>
          <a:xfrm>
            <a:off x="533400" y="2465917"/>
            <a:ext cx="3733800" cy="3706284"/>
          </a:xfrm>
        </p:spPr>
        <p:txBody>
          <a:bodyPr vert="horz" lIns="91440" tIns="45720" rIns="91440" bIns="45720" rtlCol="0">
            <a:normAutofit/>
          </a:bodyPr>
          <a:lstStyle>
            <a:lvl1pPr marL="0" indent="0">
              <a:buFontTx/>
              <a:buNone/>
              <a:defRPr lang="en-US" sz="1800" smtClean="0"/>
            </a:lvl1pPr>
            <a:lvl2pPr marL="0" indent="0">
              <a:buFontTx/>
              <a:buNone/>
              <a:defRPr lang="en-US" sz="1800" smtClean="0"/>
            </a:lvl2pPr>
            <a:lvl3pPr marL="0" indent="0">
              <a:buFontTx/>
              <a:buNone/>
              <a:defRPr lang="en-US" sz="1800" smtClean="0"/>
            </a:lvl3pPr>
            <a:lvl4pPr marL="0" indent="0">
              <a:buFontTx/>
              <a:buNone/>
              <a:defRPr lang="en-US" sz="1800" smtClean="0"/>
            </a:lvl4pPr>
            <a:lvl5pPr marL="0" indent="0">
              <a:buFontTx/>
              <a:buNone/>
              <a:defRPr lang="en-US" sz="1800"/>
            </a:lvl5pPr>
          </a:lstStyle>
          <a:p>
            <a:pPr marL="0" lvl="0" indent="0">
              <a:spcBef>
                <a:spcPts val="0"/>
              </a:spcBef>
              <a:buFontTx/>
              <a:buNone/>
            </a:pPr>
            <a:r>
              <a:rPr lang="en-US"/>
              <a:t>Click to edit Master text styles</a:t>
            </a:r>
          </a:p>
          <a:p>
            <a:pPr marL="0" lvl="1" indent="0">
              <a:spcBef>
                <a:spcPts val="0"/>
              </a:spcBef>
              <a:buFontTx/>
              <a:buNone/>
            </a:pPr>
            <a:r>
              <a:rPr lang="en-US"/>
              <a:t>Second level</a:t>
            </a:r>
          </a:p>
          <a:p>
            <a:pPr marL="0" lvl="2" indent="0">
              <a:spcBef>
                <a:spcPts val="0"/>
              </a:spcBef>
              <a:buFontTx/>
              <a:buNone/>
            </a:pPr>
            <a:r>
              <a:rPr lang="en-US"/>
              <a:t>Third level</a:t>
            </a:r>
          </a:p>
          <a:p>
            <a:pPr marL="0" lvl="3" indent="0">
              <a:spcBef>
                <a:spcPts val="0"/>
              </a:spcBef>
              <a:buFontTx/>
              <a:buNone/>
            </a:pPr>
            <a:r>
              <a:rPr lang="en-US"/>
              <a:t>Fourth level</a:t>
            </a:r>
          </a:p>
          <a:p>
            <a:pPr marL="0" lvl="4" indent="0">
              <a:spcBef>
                <a:spcPts val="0"/>
              </a:spcBef>
              <a:buFontTx/>
              <a:buNone/>
            </a:pPr>
            <a:r>
              <a:rPr lang="en-US"/>
              <a:t>Fifth level</a:t>
            </a:r>
          </a:p>
        </p:txBody>
      </p:sp>
      <p:sp>
        <p:nvSpPr>
          <p:cNvPr id="14" name="Picture Placeholder 3"/>
          <p:cNvSpPr>
            <a:spLocks noGrp="1"/>
          </p:cNvSpPr>
          <p:nvPr>
            <p:ph type="pic" sz="quarter" idx="21"/>
          </p:nvPr>
        </p:nvSpPr>
        <p:spPr>
          <a:xfrm>
            <a:off x="4876800" y="2514600"/>
            <a:ext cx="3746500" cy="3498485"/>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en-US">
                <a:solidFill>
                  <a:schemeClr val="lt1"/>
                </a:solidFill>
              </a:defRPr>
            </a:lvl1pPr>
          </a:lstStyle>
          <a:p>
            <a:pPr marL="0" lvl="0" algn="ctr"/>
            <a:r>
              <a:rPr lang="en-US"/>
              <a:t>Click icon to add picture</a:t>
            </a:r>
          </a:p>
        </p:txBody>
      </p:sp>
      <p:grpSp>
        <p:nvGrpSpPr>
          <p:cNvPr id="23" name="Group 22"/>
          <p:cNvGrpSpPr/>
          <p:nvPr userDrawn="1"/>
        </p:nvGrpSpPr>
        <p:grpSpPr>
          <a:xfrm>
            <a:off x="228600" y="533400"/>
            <a:ext cx="152400" cy="533400"/>
            <a:chOff x="228600" y="533400"/>
            <a:chExt cx="152400" cy="533400"/>
          </a:xfrm>
        </p:grpSpPr>
        <p:cxnSp>
          <p:nvCxnSpPr>
            <p:cNvPr id="24" name="Straight Connector 23"/>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0B74D3D4-6469-45B0-9D76-5542DC19BACC}" type="datetime4">
              <a:rPr lang="en-US" smtClean="0"/>
              <a:t>March 30, 2017</a:t>
            </a:fld>
            <a:endParaRPr lang="en-US" dirty="0"/>
          </a:p>
        </p:txBody>
      </p:sp>
      <p:sp>
        <p:nvSpPr>
          <p:cNvPr id="15"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6"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1411622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Right column image">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3733800" cy="6604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Content Placeholder 2"/>
          <p:cNvSpPr>
            <a:spLocks noGrp="1"/>
          </p:cNvSpPr>
          <p:nvPr>
            <p:ph sz="quarter" idx="17"/>
          </p:nvPr>
        </p:nvSpPr>
        <p:spPr>
          <a:xfrm>
            <a:off x="533400" y="2465917"/>
            <a:ext cx="3733800" cy="3706284"/>
          </a:xfrm>
        </p:spPr>
        <p:txBody>
          <a:bodyPr vert="horz" lIns="91440" tIns="45720" rIns="91440" bIns="45720" rtlCol="0">
            <a:normAutofit/>
          </a:bodyPr>
          <a:lstStyle>
            <a:lvl1pPr marL="0" indent="0">
              <a:buFontTx/>
              <a:buNone/>
              <a:defRPr lang="en-US" sz="1800" smtClean="0"/>
            </a:lvl1pPr>
            <a:lvl2pPr marL="0" indent="0">
              <a:buFontTx/>
              <a:buNone/>
              <a:defRPr lang="en-US" sz="1800" smtClean="0"/>
            </a:lvl2pPr>
            <a:lvl3pPr marL="0" indent="0">
              <a:buFontTx/>
              <a:buNone/>
              <a:defRPr lang="en-US" sz="1800" smtClean="0"/>
            </a:lvl3pPr>
            <a:lvl4pPr marL="0" indent="0">
              <a:buFontTx/>
              <a:buNone/>
              <a:defRPr lang="en-US" sz="1800" smtClean="0"/>
            </a:lvl4pPr>
            <a:lvl5pPr marL="0" indent="0">
              <a:buFontTx/>
              <a:buNone/>
              <a:defRPr lang="en-US" sz="1800"/>
            </a:lvl5pPr>
          </a:lstStyle>
          <a:p>
            <a:pPr marL="0" lvl="0" indent="0">
              <a:spcBef>
                <a:spcPts val="0"/>
              </a:spcBef>
              <a:buFontTx/>
              <a:buNone/>
            </a:pPr>
            <a:r>
              <a:rPr lang="en-US"/>
              <a:t>Click to edit Master text styles</a:t>
            </a:r>
          </a:p>
          <a:p>
            <a:pPr marL="0" lvl="1" indent="0">
              <a:spcBef>
                <a:spcPts val="0"/>
              </a:spcBef>
              <a:buFontTx/>
              <a:buNone/>
            </a:pPr>
            <a:r>
              <a:rPr lang="en-US"/>
              <a:t>Second level</a:t>
            </a:r>
          </a:p>
          <a:p>
            <a:pPr marL="0" lvl="2" indent="0">
              <a:spcBef>
                <a:spcPts val="0"/>
              </a:spcBef>
              <a:buFontTx/>
              <a:buNone/>
            </a:pPr>
            <a:r>
              <a:rPr lang="en-US"/>
              <a:t>Third level</a:t>
            </a:r>
          </a:p>
          <a:p>
            <a:pPr marL="0" lvl="3" indent="0">
              <a:spcBef>
                <a:spcPts val="0"/>
              </a:spcBef>
              <a:buFontTx/>
              <a:buNone/>
            </a:pPr>
            <a:r>
              <a:rPr lang="en-US"/>
              <a:t>Fourth level</a:t>
            </a:r>
          </a:p>
          <a:p>
            <a:pPr marL="0" lvl="4" indent="0">
              <a:spcBef>
                <a:spcPts val="0"/>
              </a:spcBef>
              <a:buFontTx/>
              <a:buNone/>
            </a:pPr>
            <a:r>
              <a:rPr lang="en-US"/>
              <a:t>Fifth level</a:t>
            </a:r>
          </a:p>
        </p:txBody>
      </p:sp>
      <p:sp>
        <p:nvSpPr>
          <p:cNvPr id="14" name="Picture Placeholder 3"/>
          <p:cNvSpPr>
            <a:spLocks noGrp="1"/>
          </p:cNvSpPr>
          <p:nvPr>
            <p:ph type="pic" sz="quarter" idx="21"/>
          </p:nvPr>
        </p:nvSpPr>
        <p:spPr>
          <a:xfrm>
            <a:off x="4191000" y="1813302"/>
            <a:ext cx="4419600" cy="4199784"/>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en-US">
                <a:solidFill>
                  <a:schemeClr val="lt1"/>
                </a:solidFill>
              </a:defRPr>
            </a:lvl1pPr>
          </a:lstStyle>
          <a:p>
            <a:pPr marL="0" lvl="0" algn="ctr"/>
            <a:r>
              <a:rPr lang="en-US"/>
              <a:t>Click icon to add picture</a:t>
            </a:r>
          </a:p>
        </p:txBody>
      </p:sp>
      <p:grpSp>
        <p:nvGrpSpPr>
          <p:cNvPr id="23" name="Group 22"/>
          <p:cNvGrpSpPr/>
          <p:nvPr userDrawn="1"/>
        </p:nvGrpSpPr>
        <p:grpSpPr>
          <a:xfrm>
            <a:off x="228600" y="533400"/>
            <a:ext cx="152400" cy="533400"/>
            <a:chOff x="228600" y="533400"/>
            <a:chExt cx="152400" cy="533400"/>
          </a:xfrm>
        </p:grpSpPr>
        <p:cxnSp>
          <p:nvCxnSpPr>
            <p:cNvPr id="24" name="Straight Connector 23"/>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5C6625FE-E6B2-41B2-9793-9FABE95F7162}" type="datetime4">
              <a:rPr lang="en-US" smtClean="0"/>
              <a:t>March 30, 2017</a:t>
            </a:fld>
            <a:endParaRPr lang="en-US" dirty="0"/>
          </a:p>
        </p:txBody>
      </p:sp>
      <p:sp>
        <p:nvSpPr>
          <p:cNvPr id="15"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6"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923847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3" name="Table Placeholder 2"/>
          <p:cNvSpPr>
            <a:spLocks noGrp="1"/>
          </p:cNvSpPr>
          <p:nvPr>
            <p:ph type="tbl" sz="quarter" idx="18"/>
          </p:nvPr>
        </p:nvSpPr>
        <p:spPr>
          <a:xfrm>
            <a:off x="609600" y="2438400"/>
            <a:ext cx="8077200" cy="2895600"/>
          </a:xfrm>
        </p:spPr>
        <p:txBody>
          <a:bodyPr/>
          <a:lstStyle/>
          <a:p>
            <a:r>
              <a:rPr lang="en-US"/>
              <a:t>Click icon to add table</a:t>
            </a:r>
            <a:endParaRPr lang="en-US" dirty="0"/>
          </a:p>
        </p:txBody>
      </p:sp>
      <p:sp>
        <p:nvSpPr>
          <p:cNvPr id="21" name="Text Placeholder 11"/>
          <p:cNvSpPr>
            <a:spLocks noGrp="1"/>
          </p:cNvSpPr>
          <p:nvPr>
            <p:ph type="body" sz="quarter" idx="13" hasCustomPrompt="1"/>
          </p:nvPr>
        </p:nvSpPr>
        <p:spPr>
          <a:xfrm>
            <a:off x="533400" y="1752600"/>
            <a:ext cx="3733800" cy="457200"/>
          </a:xfrm>
        </p:spPr>
        <p:txBody>
          <a:bodyPr>
            <a:normAutofit/>
          </a:bodyPr>
          <a:lstStyle>
            <a:lvl1pPr marL="0" indent="0">
              <a:spcBef>
                <a:spcPts val="0"/>
              </a:spcBef>
              <a:buFontTx/>
              <a:buNone/>
              <a:defRPr lang="en-US" sz="2400" kern="1200" baseline="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Table Title</a:t>
            </a:r>
          </a:p>
        </p:txBody>
      </p:sp>
      <p:sp>
        <p:nvSpPr>
          <p:cNvPr id="22" name="Text Placeholder 13"/>
          <p:cNvSpPr>
            <a:spLocks noGrp="1"/>
          </p:cNvSpPr>
          <p:nvPr>
            <p:ph type="body" sz="quarter" idx="14" hasCustomPrompt="1"/>
          </p:nvPr>
        </p:nvSpPr>
        <p:spPr>
          <a:xfrm>
            <a:off x="533400" y="5562600"/>
            <a:ext cx="8153400" cy="533400"/>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Caption or description</a:t>
            </a:r>
          </a:p>
          <a:p>
            <a:pPr lvl="0"/>
            <a:endParaRPr lang="en-US" dirty="0"/>
          </a:p>
        </p:txBody>
      </p:sp>
      <p:grpSp>
        <p:nvGrpSpPr>
          <p:cNvPr id="9" name="Group 8"/>
          <p:cNvGrpSpPr/>
          <p:nvPr userDrawn="1"/>
        </p:nvGrpSpPr>
        <p:grpSpPr>
          <a:xfrm>
            <a:off x="228600" y="533400"/>
            <a:ext cx="152400" cy="533400"/>
            <a:chOff x="228600" y="533400"/>
            <a:chExt cx="152400" cy="533400"/>
          </a:xfrm>
        </p:grpSpPr>
        <p:cxnSp>
          <p:nvCxnSpPr>
            <p:cNvPr id="10" name="Straight Connector 9"/>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4A068039-69B4-4028-AEF7-A10F8F0D31B1}" type="datetime4">
              <a:rPr lang="en-US" smtClean="0"/>
              <a:t>March 30, 2017</a:t>
            </a:fld>
            <a:endParaRPr lang="en-US" dirty="0"/>
          </a:p>
        </p:txBody>
      </p:sp>
      <p:sp>
        <p:nvSpPr>
          <p:cNvPr id="16"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7"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4166984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 Images with caption">
    <p:spTree>
      <p:nvGrpSpPr>
        <p:cNvPr id="1" name=""/>
        <p:cNvGrpSpPr/>
        <p:nvPr/>
      </p:nvGrpSpPr>
      <p:grpSpPr>
        <a:xfrm>
          <a:off x="0" y="0"/>
          <a:ext cx="0" cy="0"/>
          <a:chOff x="0" y="0"/>
          <a:chExt cx="0" cy="0"/>
        </a:xfrm>
      </p:grpSpPr>
      <p:sp>
        <p:nvSpPr>
          <p:cNvPr id="22" name="Picture Placeholder 2"/>
          <p:cNvSpPr>
            <a:spLocks noGrp="1"/>
          </p:cNvSpPr>
          <p:nvPr>
            <p:ph type="pic" sz="quarter" idx="20"/>
          </p:nvPr>
        </p:nvSpPr>
        <p:spPr>
          <a:xfrm>
            <a:off x="6553200" y="2209800"/>
            <a:ext cx="2133600" cy="152400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endParaRPr lang="en-US" dirty="0"/>
          </a:p>
        </p:txBody>
      </p:sp>
      <p:sp>
        <p:nvSpPr>
          <p:cNvPr id="3" name="Picture Placeholder 2"/>
          <p:cNvSpPr>
            <a:spLocks noGrp="1"/>
          </p:cNvSpPr>
          <p:nvPr>
            <p:ph type="pic" sz="quarter" idx="18"/>
          </p:nvPr>
        </p:nvSpPr>
        <p:spPr>
          <a:xfrm>
            <a:off x="685800" y="2209800"/>
            <a:ext cx="2133600" cy="152400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endParaRPr lang="en-US" dirty="0"/>
          </a:p>
        </p:txBody>
      </p:sp>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hasCustomPrompt="1"/>
          </p:nvPr>
        </p:nvSpPr>
        <p:spPr>
          <a:xfrm>
            <a:off x="685800" y="4038600"/>
            <a:ext cx="2438400" cy="457200"/>
          </a:xfrm>
        </p:spPr>
        <p:txBody>
          <a:bodyPr>
            <a:noAutofit/>
          </a:bodyPr>
          <a:lstStyle>
            <a:lvl1pPr marL="0" indent="0">
              <a:spcBef>
                <a:spcPts val="0"/>
              </a:spcBef>
              <a:buFontTx/>
              <a:buNone/>
              <a:defRPr lang="en-US" sz="26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Name Here</a:t>
            </a:r>
          </a:p>
        </p:txBody>
      </p:sp>
      <p:sp>
        <p:nvSpPr>
          <p:cNvPr id="14" name="Text Placeholder 13"/>
          <p:cNvSpPr>
            <a:spLocks noGrp="1"/>
          </p:cNvSpPr>
          <p:nvPr>
            <p:ph type="body" sz="quarter" idx="14" hasCustomPrompt="1"/>
          </p:nvPr>
        </p:nvSpPr>
        <p:spPr>
          <a:xfrm>
            <a:off x="685800" y="4876800"/>
            <a:ext cx="2438400" cy="1219200"/>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Description</a:t>
            </a:r>
          </a:p>
        </p:txBody>
      </p:sp>
      <p:sp>
        <p:nvSpPr>
          <p:cNvPr id="17" name="Text Placeholder 13"/>
          <p:cNvSpPr>
            <a:spLocks noGrp="1"/>
          </p:cNvSpPr>
          <p:nvPr>
            <p:ph type="body" sz="quarter" idx="17"/>
          </p:nvPr>
        </p:nvSpPr>
        <p:spPr>
          <a:xfrm>
            <a:off x="533400" y="1600202"/>
            <a:ext cx="8153400" cy="460612"/>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a:t>Click to edit Master text styles</a:t>
            </a:r>
          </a:p>
        </p:txBody>
      </p:sp>
      <p:sp>
        <p:nvSpPr>
          <p:cNvPr id="21" name="Picture Placeholder 2"/>
          <p:cNvSpPr>
            <a:spLocks noGrp="1"/>
          </p:cNvSpPr>
          <p:nvPr>
            <p:ph type="pic" sz="quarter" idx="19"/>
          </p:nvPr>
        </p:nvSpPr>
        <p:spPr>
          <a:xfrm>
            <a:off x="3657600" y="2216624"/>
            <a:ext cx="2133600" cy="152400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endParaRPr lang="en-US" dirty="0"/>
          </a:p>
        </p:txBody>
      </p:sp>
      <p:sp>
        <p:nvSpPr>
          <p:cNvPr id="27" name="Text Placeholder 13"/>
          <p:cNvSpPr>
            <a:spLocks noGrp="1"/>
          </p:cNvSpPr>
          <p:nvPr>
            <p:ph type="body" sz="quarter" idx="21" hasCustomPrompt="1"/>
          </p:nvPr>
        </p:nvSpPr>
        <p:spPr>
          <a:xfrm>
            <a:off x="685800" y="4460544"/>
            <a:ext cx="2438400" cy="381000"/>
          </a:xfrm>
        </p:spPr>
        <p:txBody>
          <a:bodyPr>
            <a:normAutofit/>
          </a:bodyPr>
          <a:lstStyle>
            <a:lvl1pPr marL="0" indent="0">
              <a:spcBef>
                <a:spcPts val="0"/>
              </a:spcBef>
              <a:buFontTx/>
              <a:buNone/>
              <a:defRPr lang="en-US" sz="1600" i="1"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 Title ]</a:t>
            </a:r>
          </a:p>
        </p:txBody>
      </p:sp>
      <p:sp>
        <p:nvSpPr>
          <p:cNvPr id="32" name="Text Placeholder 11"/>
          <p:cNvSpPr>
            <a:spLocks noGrp="1"/>
          </p:cNvSpPr>
          <p:nvPr>
            <p:ph type="body" sz="quarter" idx="22" hasCustomPrompt="1"/>
          </p:nvPr>
        </p:nvSpPr>
        <p:spPr>
          <a:xfrm>
            <a:off x="3657600" y="4038600"/>
            <a:ext cx="2438400" cy="457200"/>
          </a:xfrm>
        </p:spPr>
        <p:txBody>
          <a:bodyPr>
            <a:noAutofit/>
          </a:bodyPr>
          <a:lstStyle>
            <a:lvl1pPr marL="0" indent="0">
              <a:spcBef>
                <a:spcPts val="0"/>
              </a:spcBef>
              <a:buFontTx/>
              <a:buNone/>
              <a:defRPr lang="en-US" sz="26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Name Here</a:t>
            </a:r>
          </a:p>
        </p:txBody>
      </p:sp>
      <p:sp>
        <p:nvSpPr>
          <p:cNvPr id="33" name="Text Placeholder 13"/>
          <p:cNvSpPr>
            <a:spLocks noGrp="1"/>
          </p:cNvSpPr>
          <p:nvPr>
            <p:ph type="body" sz="quarter" idx="23" hasCustomPrompt="1"/>
          </p:nvPr>
        </p:nvSpPr>
        <p:spPr>
          <a:xfrm>
            <a:off x="3657600" y="4876800"/>
            <a:ext cx="2438400" cy="1219200"/>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Description</a:t>
            </a:r>
          </a:p>
        </p:txBody>
      </p:sp>
      <p:sp>
        <p:nvSpPr>
          <p:cNvPr id="34" name="Text Placeholder 13"/>
          <p:cNvSpPr>
            <a:spLocks noGrp="1"/>
          </p:cNvSpPr>
          <p:nvPr>
            <p:ph type="body" sz="quarter" idx="24" hasCustomPrompt="1"/>
          </p:nvPr>
        </p:nvSpPr>
        <p:spPr>
          <a:xfrm>
            <a:off x="3657600" y="4460544"/>
            <a:ext cx="2438400" cy="381000"/>
          </a:xfrm>
        </p:spPr>
        <p:txBody>
          <a:bodyPr>
            <a:normAutofit/>
          </a:bodyPr>
          <a:lstStyle>
            <a:lvl1pPr marL="0" indent="0">
              <a:spcBef>
                <a:spcPts val="0"/>
              </a:spcBef>
              <a:buFontTx/>
              <a:buNone/>
              <a:defRPr lang="en-US" sz="1600" i="1"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 Title ]</a:t>
            </a:r>
          </a:p>
        </p:txBody>
      </p:sp>
      <p:sp>
        <p:nvSpPr>
          <p:cNvPr id="35" name="Text Placeholder 11"/>
          <p:cNvSpPr>
            <a:spLocks noGrp="1"/>
          </p:cNvSpPr>
          <p:nvPr>
            <p:ph type="body" sz="quarter" idx="25" hasCustomPrompt="1"/>
          </p:nvPr>
        </p:nvSpPr>
        <p:spPr>
          <a:xfrm>
            <a:off x="6553200" y="4038600"/>
            <a:ext cx="2438400" cy="457200"/>
          </a:xfrm>
        </p:spPr>
        <p:txBody>
          <a:bodyPr>
            <a:noAutofit/>
          </a:bodyPr>
          <a:lstStyle>
            <a:lvl1pPr marL="0" indent="0">
              <a:spcBef>
                <a:spcPts val="0"/>
              </a:spcBef>
              <a:buFontTx/>
              <a:buNone/>
              <a:defRPr lang="en-US" sz="26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Name Here</a:t>
            </a:r>
          </a:p>
        </p:txBody>
      </p:sp>
      <p:sp>
        <p:nvSpPr>
          <p:cNvPr id="36" name="Text Placeholder 13"/>
          <p:cNvSpPr>
            <a:spLocks noGrp="1"/>
          </p:cNvSpPr>
          <p:nvPr>
            <p:ph type="body" sz="quarter" idx="26" hasCustomPrompt="1"/>
          </p:nvPr>
        </p:nvSpPr>
        <p:spPr>
          <a:xfrm>
            <a:off x="6553200" y="4876800"/>
            <a:ext cx="2438400" cy="1219200"/>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Description</a:t>
            </a:r>
          </a:p>
        </p:txBody>
      </p:sp>
      <p:sp>
        <p:nvSpPr>
          <p:cNvPr id="37" name="Text Placeholder 13"/>
          <p:cNvSpPr>
            <a:spLocks noGrp="1"/>
          </p:cNvSpPr>
          <p:nvPr>
            <p:ph type="body" sz="quarter" idx="27" hasCustomPrompt="1"/>
          </p:nvPr>
        </p:nvSpPr>
        <p:spPr>
          <a:xfrm>
            <a:off x="6553200" y="4460544"/>
            <a:ext cx="2438400" cy="381000"/>
          </a:xfrm>
        </p:spPr>
        <p:txBody>
          <a:bodyPr>
            <a:normAutofit/>
          </a:bodyPr>
          <a:lstStyle>
            <a:lvl1pPr marL="0" indent="0">
              <a:spcBef>
                <a:spcPts val="0"/>
              </a:spcBef>
              <a:buFontTx/>
              <a:buNone/>
              <a:defRPr lang="en-US" sz="1600" i="1"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 Title ]</a:t>
            </a:r>
          </a:p>
        </p:txBody>
      </p:sp>
      <p:grpSp>
        <p:nvGrpSpPr>
          <p:cNvPr id="19" name="Group 18"/>
          <p:cNvGrpSpPr/>
          <p:nvPr userDrawn="1"/>
        </p:nvGrpSpPr>
        <p:grpSpPr>
          <a:xfrm>
            <a:off x="228600" y="533400"/>
            <a:ext cx="152400" cy="533400"/>
            <a:chOff x="228600" y="533400"/>
            <a:chExt cx="152400" cy="533400"/>
          </a:xfrm>
        </p:grpSpPr>
        <p:cxnSp>
          <p:nvCxnSpPr>
            <p:cNvPr id="20" name="Straight Connector 19"/>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FE5E3D6F-6A3D-4CC6-B319-5FACB1BC16E2}" type="datetime4">
              <a:rPr lang="en-US" smtClean="0"/>
              <a:t>March 30, 2017</a:t>
            </a:fld>
            <a:endParaRPr lang="en-US" dirty="0"/>
          </a:p>
        </p:txBody>
      </p:sp>
      <p:sp>
        <p:nvSpPr>
          <p:cNvPr id="2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3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1410392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 4 Images with caption">
    <p:spTree>
      <p:nvGrpSpPr>
        <p:cNvPr id="1" name=""/>
        <p:cNvGrpSpPr/>
        <p:nvPr/>
      </p:nvGrpSpPr>
      <p:grpSpPr>
        <a:xfrm>
          <a:off x="0" y="0"/>
          <a:ext cx="0" cy="0"/>
          <a:chOff x="0" y="0"/>
          <a:chExt cx="0" cy="0"/>
        </a:xfrm>
      </p:grpSpPr>
      <p:sp>
        <p:nvSpPr>
          <p:cNvPr id="3" name="Picture Placeholder 2"/>
          <p:cNvSpPr>
            <a:spLocks noGrp="1"/>
          </p:cNvSpPr>
          <p:nvPr>
            <p:ph type="pic" sz="quarter" idx="18"/>
          </p:nvPr>
        </p:nvSpPr>
        <p:spPr>
          <a:xfrm>
            <a:off x="659028" y="1871219"/>
            <a:ext cx="1676400" cy="152400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hasCustomPrompt="1"/>
          </p:nvPr>
        </p:nvSpPr>
        <p:spPr>
          <a:xfrm>
            <a:off x="2483710" y="1684495"/>
            <a:ext cx="21377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Name Here</a:t>
            </a:r>
          </a:p>
        </p:txBody>
      </p:sp>
      <p:sp>
        <p:nvSpPr>
          <p:cNvPr id="14" name="Text Placeholder 13"/>
          <p:cNvSpPr>
            <a:spLocks noGrp="1"/>
          </p:cNvSpPr>
          <p:nvPr>
            <p:ph type="body" sz="quarter" idx="14" hasCustomPrompt="1"/>
          </p:nvPr>
        </p:nvSpPr>
        <p:spPr>
          <a:xfrm>
            <a:off x="2483710" y="2539872"/>
            <a:ext cx="2137719" cy="1193928"/>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21" name="Picture Placeholder 2"/>
          <p:cNvSpPr>
            <a:spLocks noGrp="1"/>
          </p:cNvSpPr>
          <p:nvPr>
            <p:ph type="pic" sz="quarter" idx="19"/>
          </p:nvPr>
        </p:nvSpPr>
        <p:spPr>
          <a:xfrm>
            <a:off x="659028" y="4137740"/>
            <a:ext cx="1676400" cy="152400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27" name="Text Placeholder 13"/>
          <p:cNvSpPr>
            <a:spLocks noGrp="1"/>
          </p:cNvSpPr>
          <p:nvPr>
            <p:ph type="body" sz="quarter" idx="21" hasCustomPrompt="1"/>
          </p:nvPr>
        </p:nvSpPr>
        <p:spPr>
          <a:xfrm>
            <a:off x="2483710" y="2134794"/>
            <a:ext cx="2137719" cy="381000"/>
          </a:xfrm>
        </p:spPr>
        <p:txBody>
          <a:bodyPr>
            <a:noAutofit/>
          </a:bodyPr>
          <a:lstStyle>
            <a:lvl1pPr marL="0" indent="0">
              <a:spcBef>
                <a:spcPts val="0"/>
              </a:spcBef>
              <a:buFontTx/>
              <a:buNone/>
              <a:defRPr lang="en-US" sz="1500" i="1"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 Title ]</a:t>
            </a:r>
          </a:p>
        </p:txBody>
      </p:sp>
      <p:sp>
        <p:nvSpPr>
          <p:cNvPr id="32" name="Text Placeholder 11"/>
          <p:cNvSpPr>
            <a:spLocks noGrp="1"/>
          </p:cNvSpPr>
          <p:nvPr>
            <p:ph type="body" sz="quarter" idx="22" hasCustomPrompt="1"/>
          </p:nvPr>
        </p:nvSpPr>
        <p:spPr>
          <a:xfrm>
            <a:off x="2483710" y="3962400"/>
            <a:ext cx="2137719" cy="457200"/>
          </a:xfrm>
        </p:spPr>
        <p:txBody>
          <a:bodyPr vert="horz" lIns="91440" tIns="45720" rIns="91440" bIns="45720" rtlCol="0">
            <a:noAutofit/>
          </a:bodyPr>
          <a:lstStyle>
            <a:lvl1pPr>
              <a:buFontTx/>
              <a:buNone/>
              <a:defRPr lang="en-US" sz="2400" dirty="0">
                <a:solidFill>
                  <a:schemeClr val="accent1"/>
                </a:solidFill>
                <a:latin typeface="Bebas Neue Bold" panose="020B0606020202050201" pitchFamily="34" charset="0"/>
              </a:defRPr>
            </a:lvl1pPr>
          </a:lstStyle>
          <a:p>
            <a:pPr marL="0" lvl="0" indent="0">
              <a:spcBef>
                <a:spcPts val="0"/>
              </a:spcBef>
              <a:buFontTx/>
              <a:buNone/>
            </a:pPr>
            <a:r>
              <a:rPr lang="en-US" dirty="0"/>
              <a:t>Name Here</a:t>
            </a:r>
          </a:p>
        </p:txBody>
      </p:sp>
      <p:sp>
        <p:nvSpPr>
          <p:cNvPr id="33" name="Text Placeholder 13"/>
          <p:cNvSpPr>
            <a:spLocks noGrp="1"/>
          </p:cNvSpPr>
          <p:nvPr>
            <p:ph type="body" sz="quarter" idx="23" hasCustomPrompt="1"/>
          </p:nvPr>
        </p:nvSpPr>
        <p:spPr>
          <a:xfrm>
            <a:off x="2483710" y="4817777"/>
            <a:ext cx="2137719" cy="1341433"/>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34" name="Text Placeholder 13"/>
          <p:cNvSpPr>
            <a:spLocks noGrp="1"/>
          </p:cNvSpPr>
          <p:nvPr>
            <p:ph type="body" sz="quarter" idx="24" hasCustomPrompt="1"/>
          </p:nvPr>
        </p:nvSpPr>
        <p:spPr>
          <a:xfrm>
            <a:off x="2483710" y="4412699"/>
            <a:ext cx="2137719" cy="381000"/>
          </a:xfrm>
        </p:spPr>
        <p:txBody>
          <a:bodyPr vert="horz" lIns="91440" tIns="45720" rIns="91440" bIns="45720" rtlCol="0">
            <a:noAutofit/>
          </a:bodyPr>
          <a:lstStyle>
            <a:lvl1pPr marL="0" indent="0">
              <a:buFontTx/>
              <a:buNone/>
              <a:defRPr lang="en-US" sz="1500" i="1" dirty="0" smtClean="0"/>
            </a:lvl1pPr>
          </a:lstStyle>
          <a:p>
            <a:pPr marL="0" lvl="0" indent="0">
              <a:spcBef>
                <a:spcPts val="0"/>
              </a:spcBef>
            </a:pPr>
            <a:r>
              <a:rPr lang="en-US" dirty="0"/>
              <a:t>[ Title ]</a:t>
            </a:r>
          </a:p>
        </p:txBody>
      </p:sp>
      <p:sp>
        <p:nvSpPr>
          <p:cNvPr id="26" name="Picture Placeholder 2"/>
          <p:cNvSpPr>
            <a:spLocks noGrp="1"/>
          </p:cNvSpPr>
          <p:nvPr>
            <p:ph type="pic" sz="quarter" idx="25"/>
          </p:nvPr>
        </p:nvSpPr>
        <p:spPr>
          <a:xfrm>
            <a:off x="4839729" y="1871219"/>
            <a:ext cx="1676400" cy="152400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28" name="Text Placeholder 11"/>
          <p:cNvSpPr>
            <a:spLocks noGrp="1"/>
          </p:cNvSpPr>
          <p:nvPr>
            <p:ph type="body" sz="quarter" idx="26" hasCustomPrompt="1"/>
          </p:nvPr>
        </p:nvSpPr>
        <p:spPr>
          <a:xfrm>
            <a:off x="6664411" y="1684495"/>
            <a:ext cx="1985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Name Here</a:t>
            </a:r>
          </a:p>
        </p:txBody>
      </p:sp>
      <p:sp>
        <p:nvSpPr>
          <p:cNvPr id="29" name="Text Placeholder 13"/>
          <p:cNvSpPr>
            <a:spLocks noGrp="1"/>
          </p:cNvSpPr>
          <p:nvPr>
            <p:ph type="body" sz="quarter" idx="27" hasCustomPrompt="1"/>
          </p:nvPr>
        </p:nvSpPr>
        <p:spPr>
          <a:xfrm>
            <a:off x="6664411" y="2539872"/>
            <a:ext cx="1985319" cy="1193928"/>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30" name="Picture Placeholder 2"/>
          <p:cNvSpPr>
            <a:spLocks noGrp="1"/>
          </p:cNvSpPr>
          <p:nvPr>
            <p:ph type="pic" sz="quarter" idx="28"/>
          </p:nvPr>
        </p:nvSpPr>
        <p:spPr>
          <a:xfrm>
            <a:off x="4839729" y="4137740"/>
            <a:ext cx="1676400" cy="152400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31" name="Text Placeholder 13"/>
          <p:cNvSpPr>
            <a:spLocks noGrp="1"/>
          </p:cNvSpPr>
          <p:nvPr>
            <p:ph type="body" sz="quarter" idx="29" hasCustomPrompt="1"/>
          </p:nvPr>
        </p:nvSpPr>
        <p:spPr>
          <a:xfrm>
            <a:off x="6664411" y="2134794"/>
            <a:ext cx="1985319" cy="381000"/>
          </a:xfrm>
        </p:spPr>
        <p:txBody>
          <a:bodyPr>
            <a:noAutofit/>
          </a:bodyPr>
          <a:lstStyle>
            <a:lvl1pPr marL="0" indent="0">
              <a:spcBef>
                <a:spcPts val="0"/>
              </a:spcBef>
              <a:buFontTx/>
              <a:buNone/>
              <a:defRPr lang="en-US" sz="1500" i="1"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 Title ]</a:t>
            </a:r>
          </a:p>
        </p:txBody>
      </p:sp>
      <p:sp>
        <p:nvSpPr>
          <p:cNvPr id="38" name="Text Placeholder 11"/>
          <p:cNvSpPr>
            <a:spLocks noGrp="1"/>
          </p:cNvSpPr>
          <p:nvPr>
            <p:ph type="body" sz="quarter" idx="30" hasCustomPrompt="1"/>
          </p:nvPr>
        </p:nvSpPr>
        <p:spPr>
          <a:xfrm>
            <a:off x="6664411" y="3962400"/>
            <a:ext cx="1985319" cy="457200"/>
          </a:xfrm>
        </p:spPr>
        <p:txBody>
          <a:bodyPr vert="horz" lIns="91440" tIns="45720" rIns="91440" bIns="45720" rtlCol="0">
            <a:noAutofit/>
          </a:bodyPr>
          <a:lstStyle>
            <a:lvl1pPr>
              <a:buFontTx/>
              <a:buNone/>
              <a:defRPr lang="en-US" sz="2400" dirty="0">
                <a:solidFill>
                  <a:schemeClr val="accent1"/>
                </a:solidFill>
                <a:latin typeface="Bebas Neue Bold" panose="020B0606020202050201" pitchFamily="34" charset="0"/>
              </a:defRPr>
            </a:lvl1pPr>
          </a:lstStyle>
          <a:p>
            <a:pPr marL="0" lvl="0" indent="0">
              <a:spcBef>
                <a:spcPts val="0"/>
              </a:spcBef>
              <a:buFontTx/>
              <a:buNone/>
            </a:pPr>
            <a:r>
              <a:rPr lang="en-US" dirty="0"/>
              <a:t>Name Here</a:t>
            </a:r>
          </a:p>
        </p:txBody>
      </p:sp>
      <p:sp>
        <p:nvSpPr>
          <p:cNvPr id="39" name="Text Placeholder 13"/>
          <p:cNvSpPr>
            <a:spLocks noGrp="1"/>
          </p:cNvSpPr>
          <p:nvPr>
            <p:ph type="body" sz="quarter" idx="31" hasCustomPrompt="1"/>
          </p:nvPr>
        </p:nvSpPr>
        <p:spPr>
          <a:xfrm>
            <a:off x="6664411" y="4817777"/>
            <a:ext cx="1985319" cy="1341433"/>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40" name="Text Placeholder 13"/>
          <p:cNvSpPr>
            <a:spLocks noGrp="1"/>
          </p:cNvSpPr>
          <p:nvPr>
            <p:ph type="body" sz="quarter" idx="32" hasCustomPrompt="1"/>
          </p:nvPr>
        </p:nvSpPr>
        <p:spPr>
          <a:xfrm>
            <a:off x="6664411" y="4412699"/>
            <a:ext cx="1985319" cy="381000"/>
          </a:xfrm>
        </p:spPr>
        <p:txBody>
          <a:bodyPr vert="horz" lIns="91440" tIns="45720" rIns="91440" bIns="45720" rtlCol="0">
            <a:noAutofit/>
          </a:bodyPr>
          <a:lstStyle>
            <a:lvl1pPr marL="0" indent="0">
              <a:buFontTx/>
              <a:buNone/>
              <a:defRPr lang="en-US" sz="1500" i="1" dirty="0" smtClean="0"/>
            </a:lvl1pPr>
          </a:lstStyle>
          <a:p>
            <a:pPr marL="0" lvl="0" indent="0">
              <a:spcBef>
                <a:spcPts val="0"/>
              </a:spcBef>
            </a:pPr>
            <a:r>
              <a:rPr lang="en-US" dirty="0"/>
              <a:t>[ Title ]</a:t>
            </a:r>
          </a:p>
        </p:txBody>
      </p:sp>
      <p:grpSp>
        <p:nvGrpSpPr>
          <p:cNvPr id="41" name="Group 40"/>
          <p:cNvGrpSpPr/>
          <p:nvPr userDrawn="1"/>
        </p:nvGrpSpPr>
        <p:grpSpPr>
          <a:xfrm>
            <a:off x="228600" y="533400"/>
            <a:ext cx="152400" cy="533400"/>
            <a:chOff x="228600" y="533400"/>
            <a:chExt cx="152400" cy="533400"/>
          </a:xfrm>
        </p:grpSpPr>
        <p:cxnSp>
          <p:nvCxnSpPr>
            <p:cNvPr id="42" name="Straight Connector 41"/>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C9872C44-2C09-4DF6-8EAD-6026ACE6A2E1}" type="datetime4">
              <a:rPr lang="en-US" smtClean="0"/>
              <a:t>March 30, 2017</a:t>
            </a:fld>
            <a:endParaRPr lang="en-US" dirty="0"/>
          </a:p>
        </p:txBody>
      </p:sp>
      <p:sp>
        <p:nvSpPr>
          <p:cNvPr id="44"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45"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732720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ngle person bio">
    <p:spTree>
      <p:nvGrpSpPr>
        <p:cNvPr id="1" name=""/>
        <p:cNvGrpSpPr/>
        <p:nvPr/>
      </p:nvGrpSpPr>
      <p:grpSpPr>
        <a:xfrm>
          <a:off x="0" y="0"/>
          <a:ext cx="0" cy="0"/>
          <a:chOff x="0" y="0"/>
          <a:chExt cx="0" cy="0"/>
        </a:xfrm>
      </p:grpSpPr>
      <p:sp>
        <p:nvSpPr>
          <p:cNvPr id="3" name="Picture Placeholder 2"/>
          <p:cNvSpPr>
            <a:spLocks noGrp="1"/>
          </p:cNvSpPr>
          <p:nvPr>
            <p:ph type="pic" sz="quarter" idx="18"/>
          </p:nvPr>
        </p:nvSpPr>
        <p:spPr>
          <a:xfrm>
            <a:off x="685800" y="1904999"/>
            <a:ext cx="2133600" cy="193963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hasCustomPrompt="1"/>
          </p:nvPr>
        </p:nvSpPr>
        <p:spPr>
          <a:xfrm>
            <a:off x="533400" y="4121701"/>
            <a:ext cx="2438400"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Name Here</a:t>
            </a:r>
          </a:p>
        </p:txBody>
      </p:sp>
      <p:sp>
        <p:nvSpPr>
          <p:cNvPr id="27" name="Text Placeholder 13"/>
          <p:cNvSpPr>
            <a:spLocks noGrp="1"/>
          </p:cNvSpPr>
          <p:nvPr>
            <p:ph type="body" sz="quarter" idx="21" hasCustomPrompt="1"/>
          </p:nvPr>
        </p:nvSpPr>
        <p:spPr>
          <a:xfrm>
            <a:off x="533400" y="4572000"/>
            <a:ext cx="2438400" cy="381000"/>
          </a:xfrm>
        </p:spPr>
        <p:txBody>
          <a:bodyPr>
            <a:noAutofit/>
          </a:bodyPr>
          <a:lstStyle>
            <a:lvl1pPr marL="0" indent="0">
              <a:spcBef>
                <a:spcPts val="0"/>
              </a:spcBef>
              <a:buFontTx/>
              <a:buNone/>
              <a:defRPr lang="en-US" sz="1500" i="1"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dirty="0"/>
              <a:t>[ Title ]</a:t>
            </a:r>
          </a:p>
        </p:txBody>
      </p:sp>
      <p:sp>
        <p:nvSpPr>
          <p:cNvPr id="33" name="Text Placeholder 13"/>
          <p:cNvSpPr>
            <a:spLocks noGrp="1"/>
          </p:cNvSpPr>
          <p:nvPr>
            <p:ph type="body" sz="quarter" idx="23" hasCustomPrompt="1"/>
          </p:nvPr>
        </p:nvSpPr>
        <p:spPr>
          <a:xfrm>
            <a:off x="3124200" y="1803400"/>
            <a:ext cx="2590800" cy="4019109"/>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36" name="Text Placeholder 13"/>
          <p:cNvSpPr>
            <a:spLocks noGrp="1"/>
          </p:cNvSpPr>
          <p:nvPr>
            <p:ph type="body" sz="quarter" idx="26" hasCustomPrompt="1"/>
          </p:nvPr>
        </p:nvSpPr>
        <p:spPr>
          <a:xfrm>
            <a:off x="6019800" y="1803400"/>
            <a:ext cx="2590800" cy="4019109"/>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grpSp>
        <p:nvGrpSpPr>
          <p:cNvPr id="17" name="Group 16"/>
          <p:cNvGrpSpPr/>
          <p:nvPr userDrawn="1"/>
        </p:nvGrpSpPr>
        <p:grpSpPr>
          <a:xfrm>
            <a:off x="228600" y="533400"/>
            <a:ext cx="152400" cy="533400"/>
            <a:chOff x="228600" y="533400"/>
            <a:chExt cx="152400" cy="533400"/>
          </a:xfrm>
        </p:grpSpPr>
        <p:cxnSp>
          <p:nvCxnSpPr>
            <p:cNvPr id="21" name="Straight Connector 20"/>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D968615D-19E8-472A-A96A-BC0AB1414FB2}" type="datetime4">
              <a:rPr lang="en-US" smtClean="0"/>
              <a:t>March 30, 2017</a:t>
            </a:fld>
            <a:endParaRPr lang="en-US" dirty="0"/>
          </a:p>
        </p:txBody>
      </p:sp>
      <p:sp>
        <p:nvSpPr>
          <p:cNvPr id="1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357699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10" name="Picture Placeholder 9"/>
          <p:cNvSpPr>
            <a:spLocks noGrp="1"/>
          </p:cNvSpPr>
          <p:nvPr>
            <p:ph type="pic" sz="quarter" idx="14" hasCustomPrompt="1"/>
          </p:nvPr>
        </p:nvSpPr>
        <p:spPr>
          <a:xfrm>
            <a:off x="5762625" y="533400"/>
            <a:ext cx="2771775" cy="966788"/>
          </a:xfrm>
        </p:spPr>
        <p:txBody>
          <a:bodyPr/>
          <a:lstStyle>
            <a:lvl1pPr marL="0" indent="0" algn="ctr">
              <a:buNone/>
              <a:defRPr/>
            </a:lvl1pPr>
          </a:lstStyle>
          <a:p>
            <a:r>
              <a:rPr lang="en-US" dirty="0"/>
              <a:t>YOUR LOGO</a:t>
            </a:r>
          </a:p>
        </p:txBody>
      </p:sp>
      <p:sp>
        <p:nvSpPr>
          <p:cNvPr id="2" name="Title 1"/>
          <p:cNvSpPr>
            <a:spLocks noGrp="1"/>
          </p:cNvSpPr>
          <p:nvPr>
            <p:ph type="ctrTitle" hasCustomPrompt="1"/>
          </p:nvPr>
        </p:nvSpPr>
        <p:spPr>
          <a:xfrm>
            <a:off x="685800" y="1752601"/>
            <a:ext cx="8077200" cy="2133600"/>
          </a:xfrm>
        </p:spPr>
        <p:txBody>
          <a:bodyPr vert="horz" lIns="91440" tIns="45720" rIns="91440" bIns="45720" rtlCol="0" anchor="ctr">
            <a:noAutofit/>
          </a:bodyPr>
          <a:lstStyle>
            <a:lvl1pPr algn="l">
              <a:defRPr lang="en-US" sz="8000" kern="1200" dirty="0">
                <a:solidFill>
                  <a:schemeClr val="tx1"/>
                </a:solidFill>
                <a:latin typeface="Bebas Neue Bold" panose="020B0606020202050201" pitchFamily="34" charset="0"/>
                <a:ea typeface="+mj-ea"/>
                <a:cs typeface="+mj-cs"/>
              </a:defRPr>
            </a:lvl1pPr>
          </a:lstStyle>
          <a:p>
            <a:pPr lvl="0" algn="l"/>
            <a:r>
              <a:rPr lang="en-US" dirty="0"/>
              <a:t>Click to edit title style</a:t>
            </a:r>
          </a:p>
        </p:txBody>
      </p:sp>
      <p:sp>
        <p:nvSpPr>
          <p:cNvPr id="3" name="Subtitle 2"/>
          <p:cNvSpPr>
            <a:spLocks noGrp="1"/>
          </p:cNvSpPr>
          <p:nvPr>
            <p:ph type="subTitle" idx="1"/>
          </p:nvPr>
        </p:nvSpPr>
        <p:spPr>
          <a:xfrm>
            <a:off x="762000" y="4812268"/>
            <a:ext cx="6400800" cy="369332"/>
          </a:xfrm>
          <a:solidFill>
            <a:schemeClr val="tx1"/>
          </a:solidFill>
          <a:effectLst/>
        </p:spPr>
        <p:txBody>
          <a:bodyPr wrap="square" rtlCol="0">
            <a:spAutoFit/>
          </a:bodyPr>
          <a:lstStyle>
            <a:lvl1pPr marL="0" indent="0">
              <a:buFontTx/>
              <a:buNone/>
              <a:defRPr lang="en-US" i="1" dirty="0">
                <a:solidFill>
                  <a:srgbClr val="FFFFFF"/>
                </a:solidFill>
              </a:defRPr>
            </a:lvl1pPr>
          </a:lstStyle>
          <a:p>
            <a:pPr marL="0" lvl="0"/>
            <a:r>
              <a:rPr lang="en-US"/>
              <a:t>Click to edit Master subtitle style</a:t>
            </a:r>
            <a:endParaRPr lang="en-US" dirty="0"/>
          </a:p>
        </p:txBody>
      </p:sp>
      <p:sp>
        <p:nvSpPr>
          <p:cNvPr id="13" name="Text Placeholder 12"/>
          <p:cNvSpPr>
            <a:spLocks noGrp="1"/>
          </p:cNvSpPr>
          <p:nvPr>
            <p:ph type="body" sz="quarter" idx="13"/>
          </p:nvPr>
        </p:nvSpPr>
        <p:spPr>
          <a:xfrm>
            <a:off x="685800" y="4038600"/>
            <a:ext cx="7696200" cy="457200"/>
          </a:xfrm>
        </p:spPr>
        <p:txBody>
          <a:bodyPr vert="horz" lIns="91440" tIns="45720" rIns="91440" bIns="45720" rtlCol="0" anchor="ctr">
            <a:noAutofit/>
          </a:bodyPr>
          <a:lstStyle>
            <a:lvl1pPr marL="0" indent="0">
              <a:buFontTx/>
              <a:buNone/>
              <a:defRPr lang="en-US" sz="2800" dirty="0">
                <a:solidFill>
                  <a:schemeClr val="accent1"/>
                </a:solidFill>
                <a:latin typeface="Bebas Neue Bold" panose="020B0606020202050201" pitchFamily="34" charset="0"/>
                <a:ea typeface="+mj-ea"/>
                <a:cs typeface="+mj-cs"/>
              </a:defRPr>
            </a:lvl1pPr>
          </a:lstStyle>
          <a:p>
            <a:pPr lvl="0">
              <a:spcBef>
                <a:spcPct val="0"/>
              </a:spcBef>
              <a:buNone/>
            </a:pPr>
            <a:r>
              <a:rPr lang="en-US"/>
              <a:t>Click to edit Master text styles</a:t>
            </a:r>
          </a:p>
        </p:txBody>
      </p:sp>
      <p:sp>
        <p:nvSpPr>
          <p:cNvPr id="9"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9943F052-83CB-4DDC-9892-78DC49F37BC8}" type="datetime4">
              <a:rPr lang="en-US" smtClean="0"/>
              <a:t>March 30, 2017</a:t>
            </a:fld>
            <a:endParaRPr lang="en-US" dirty="0"/>
          </a:p>
        </p:txBody>
      </p:sp>
      <p:sp>
        <p:nvSpPr>
          <p:cNvPr id="11"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it-IT" dirty="0"/>
          </a:p>
        </p:txBody>
      </p:sp>
      <p:sp>
        <p:nvSpPr>
          <p:cNvPr id="12"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4410975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slide Chart Layout">
    <p:spTree>
      <p:nvGrpSpPr>
        <p:cNvPr id="1" name=""/>
        <p:cNvGrpSpPr/>
        <p:nvPr/>
      </p:nvGrpSpPr>
      <p:grpSpPr>
        <a:xfrm>
          <a:off x="0" y="0"/>
          <a:ext cx="0" cy="0"/>
          <a:chOff x="0" y="0"/>
          <a:chExt cx="0" cy="0"/>
        </a:xfrm>
      </p:grpSpPr>
      <p:sp>
        <p:nvSpPr>
          <p:cNvPr id="3" name="Chart Placeholder 2"/>
          <p:cNvSpPr>
            <a:spLocks noGrp="1"/>
          </p:cNvSpPr>
          <p:nvPr>
            <p:ph type="chart" sz="quarter" idx="16"/>
          </p:nvPr>
        </p:nvSpPr>
        <p:spPr>
          <a:xfrm>
            <a:off x="533400" y="2590800"/>
            <a:ext cx="8077200" cy="3505200"/>
          </a:xfrm>
        </p:spPr>
        <p:txBody>
          <a:bodyPr/>
          <a:lstStyle/>
          <a:p>
            <a:r>
              <a:rPr lang="en-US"/>
              <a:t>Click icon to add chart</a:t>
            </a:r>
          </a:p>
        </p:txBody>
      </p:sp>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21" name="Text Placeholder 11"/>
          <p:cNvSpPr>
            <a:spLocks noGrp="1"/>
          </p:cNvSpPr>
          <p:nvPr>
            <p:ph type="body" sz="quarter" idx="13" hasCustomPrompt="1"/>
          </p:nvPr>
        </p:nvSpPr>
        <p:spPr>
          <a:xfrm>
            <a:off x="533400" y="1752600"/>
            <a:ext cx="8001000" cy="685800"/>
          </a:xfrm>
        </p:spPr>
        <p:txBody>
          <a:bodyPr>
            <a:normAutofit/>
          </a:bodyPr>
          <a:lstStyle>
            <a:lvl1pPr marL="0" indent="0">
              <a:spcBef>
                <a:spcPts val="0"/>
              </a:spcBef>
              <a:buFontTx/>
              <a:buNone/>
              <a:defRPr lang="en-US" sz="2400" kern="1200" baseline="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Chart Title</a:t>
            </a:r>
          </a:p>
        </p:txBody>
      </p:sp>
      <p:grpSp>
        <p:nvGrpSpPr>
          <p:cNvPr id="8" name="Group 7"/>
          <p:cNvGrpSpPr/>
          <p:nvPr userDrawn="1"/>
        </p:nvGrpSpPr>
        <p:grpSpPr>
          <a:xfrm>
            <a:off x="228600" y="533400"/>
            <a:ext cx="152400" cy="533400"/>
            <a:chOff x="228600" y="533400"/>
            <a:chExt cx="152400" cy="533400"/>
          </a:xfrm>
        </p:grpSpPr>
        <p:cxnSp>
          <p:nvCxnSpPr>
            <p:cNvPr id="12" name="Straight Connector 11"/>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A786F1CA-5ECD-488C-ACC5-B4DC27566DCD}" type="datetime4">
              <a:rPr lang="en-US" smtClean="0"/>
              <a:t>March 30, 2017</a:t>
            </a:fld>
            <a:endParaRPr lang="en-US" dirty="0"/>
          </a:p>
        </p:txBody>
      </p:sp>
      <p:sp>
        <p:nvSpPr>
          <p:cNvPr id="15"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6"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22200546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layout 1">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p>
        </p:txBody>
      </p:sp>
      <p:sp>
        <p:nvSpPr>
          <p:cNvPr id="12" name="Text Placeholder 11"/>
          <p:cNvSpPr>
            <a:spLocks noGrp="1"/>
          </p:cNvSpPr>
          <p:nvPr>
            <p:ph type="body" sz="quarter" idx="13"/>
          </p:nvPr>
        </p:nvSpPr>
        <p:spPr>
          <a:xfrm>
            <a:off x="533400" y="1752600"/>
            <a:ext cx="39624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33400" y="2348552"/>
            <a:ext cx="3810000" cy="3733800"/>
          </a:xfrm>
        </p:spPr>
        <p:txBody>
          <a:bodyPr>
            <a:normAutofit/>
          </a:bodyPr>
          <a:lstStyle>
            <a:lvl1pPr marL="0" indent="0">
              <a:buFontTx/>
              <a:buNone/>
              <a:defRPr lang="en-US" sz="1800" kern="1200" baseline="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b="1"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p:txBody>
      </p:sp>
      <p:sp>
        <p:nvSpPr>
          <p:cNvPr id="4" name="Chart Placeholder 3"/>
          <p:cNvSpPr>
            <a:spLocks noGrp="1"/>
          </p:cNvSpPr>
          <p:nvPr>
            <p:ph type="chart" sz="quarter" idx="17"/>
          </p:nvPr>
        </p:nvSpPr>
        <p:spPr>
          <a:xfrm>
            <a:off x="4648200" y="1752600"/>
            <a:ext cx="4191000" cy="4267200"/>
          </a:xfrm>
        </p:spPr>
        <p:txBody>
          <a:bodyPr/>
          <a:lstStyle>
            <a:lvl1pPr marL="0" indent="0">
              <a:buNone/>
              <a:defRPr/>
            </a:lvl1pPr>
          </a:lstStyle>
          <a:p>
            <a:r>
              <a:rPr lang="en-US"/>
              <a:t>Click icon to add chart</a:t>
            </a:r>
            <a:endParaRPr lang="en-US" dirty="0"/>
          </a:p>
        </p:txBody>
      </p:sp>
      <p:grpSp>
        <p:nvGrpSpPr>
          <p:cNvPr id="9" name="Group 8"/>
          <p:cNvGrpSpPr/>
          <p:nvPr userDrawn="1"/>
        </p:nvGrpSpPr>
        <p:grpSpPr>
          <a:xfrm>
            <a:off x="228600" y="533400"/>
            <a:ext cx="152400" cy="533400"/>
            <a:chOff x="228600" y="533400"/>
            <a:chExt cx="152400" cy="533400"/>
          </a:xfrm>
        </p:grpSpPr>
        <p:cxnSp>
          <p:nvCxnSpPr>
            <p:cNvPr id="10" name="Straight Connector 9"/>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690591A6-7993-4838-BA9B-B4030718F104}" type="datetime4">
              <a:rPr lang="en-US" smtClean="0"/>
              <a:t>March 30, 2017</a:t>
            </a:fld>
            <a:endParaRPr lang="en-US" dirty="0"/>
          </a:p>
        </p:txBody>
      </p:sp>
      <p:sp>
        <p:nvSpPr>
          <p:cNvPr id="18"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9"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937200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Layout 2">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p>
        </p:txBody>
      </p:sp>
      <p:sp>
        <p:nvSpPr>
          <p:cNvPr id="12" name="Text Placeholder 11"/>
          <p:cNvSpPr>
            <a:spLocks noGrp="1"/>
          </p:cNvSpPr>
          <p:nvPr>
            <p:ph type="body" sz="quarter" idx="13"/>
          </p:nvPr>
        </p:nvSpPr>
        <p:spPr>
          <a:xfrm>
            <a:off x="533400" y="1752600"/>
            <a:ext cx="39624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33400" y="2348552"/>
            <a:ext cx="3810000" cy="1828800"/>
          </a:xfrm>
        </p:spPr>
        <p:txBody>
          <a:bodyPr>
            <a:normAutofit/>
          </a:bodyPr>
          <a:lstStyle>
            <a:lvl1pPr marL="0" indent="0">
              <a:buFontTx/>
              <a:buNone/>
              <a:defRPr lang="en-US" sz="1800" kern="1200" baseline="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b="1"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p:txBody>
      </p:sp>
      <p:sp>
        <p:nvSpPr>
          <p:cNvPr id="20" name="Text Placeholder 11"/>
          <p:cNvSpPr>
            <a:spLocks noGrp="1"/>
          </p:cNvSpPr>
          <p:nvPr>
            <p:ph type="body" sz="quarter" idx="15"/>
          </p:nvPr>
        </p:nvSpPr>
        <p:spPr>
          <a:xfrm>
            <a:off x="533400" y="4354775"/>
            <a:ext cx="39624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21" name="Text Placeholder 13"/>
          <p:cNvSpPr>
            <a:spLocks noGrp="1"/>
          </p:cNvSpPr>
          <p:nvPr>
            <p:ph type="body" sz="quarter" idx="16"/>
          </p:nvPr>
        </p:nvSpPr>
        <p:spPr>
          <a:xfrm>
            <a:off x="533400" y="4954137"/>
            <a:ext cx="3810000" cy="1231711"/>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p:txBody>
      </p:sp>
      <p:sp>
        <p:nvSpPr>
          <p:cNvPr id="4" name="Chart Placeholder 3"/>
          <p:cNvSpPr>
            <a:spLocks noGrp="1"/>
          </p:cNvSpPr>
          <p:nvPr>
            <p:ph type="chart" sz="quarter" idx="17"/>
          </p:nvPr>
        </p:nvSpPr>
        <p:spPr>
          <a:xfrm>
            <a:off x="4648200" y="1752600"/>
            <a:ext cx="4191000" cy="4267200"/>
          </a:xfrm>
        </p:spPr>
        <p:txBody>
          <a:bodyPr/>
          <a:lstStyle>
            <a:lvl1pPr marL="0" indent="0">
              <a:buNone/>
              <a:defRPr/>
            </a:lvl1pPr>
          </a:lstStyle>
          <a:p>
            <a:r>
              <a:rPr lang="en-US"/>
              <a:t>Click icon to add chart</a:t>
            </a:r>
            <a:endParaRPr lang="en-US" dirty="0"/>
          </a:p>
        </p:txBody>
      </p:sp>
      <p:grpSp>
        <p:nvGrpSpPr>
          <p:cNvPr id="11" name="Group 10"/>
          <p:cNvGrpSpPr/>
          <p:nvPr userDrawn="1"/>
        </p:nvGrpSpPr>
        <p:grpSpPr>
          <a:xfrm>
            <a:off x="228600" y="533400"/>
            <a:ext cx="152400" cy="533400"/>
            <a:chOff x="228600" y="533400"/>
            <a:chExt cx="152400" cy="533400"/>
          </a:xfrm>
        </p:grpSpPr>
        <p:cxnSp>
          <p:nvCxnSpPr>
            <p:cNvPr id="17" name="Straight Connector 16"/>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0975ECE8-F80A-4776-A7EE-03BA8793F023}" type="datetime4">
              <a:rPr lang="en-US" smtClean="0"/>
              <a:t>March 30, 2017</a:t>
            </a:fld>
            <a:endParaRPr lang="en-US" dirty="0"/>
          </a:p>
        </p:txBody>
      </p:sp>
      <p:sp>
        <p:nvSpPr>
          <p:cNvPr id="22"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3"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3223663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 slide Smart Art Layou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21" name="Text Placeholder 11"/>
          <p:cNvSpPr>
            <a:spLocks noGrp="1"/>
          </p:cNvSpPr>
          <p:nvPr>
            <p:ph type="body" sz="quarter" idx="13" hasCustomPrompt="1"/>
          </p:nvPr>
        </p:nvSpPr>
        <p:spPr>
          <a:xfrm>
            <a:off x="533400" y="1752600"/>
            <a:ext cx="8001000" cy="685800"/>
          </a:xfrm>
        </p:spPr>
        <p:txBody>
          <a:bodyPr>
            <a:normAutofit/>
          </a:bodyPr>
          <a:lstStyle>
            <a:lvl1pPr marL="0" indent="0">
              <a:spcBef>
                <a:spcPts val="0"/>
              </a:spcBef>
              <a:buFontTx/>
              <a:buNone/>
              <a:defRPr lang="en-US" sz="2400" kern="1200" baseline="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Smart art Title</a:t>
            </a:r>
          </a:p>
        </p:txBody>
      </p:sp>
      <p:sp>
        <p:nvSpPr>
          <p:cNvPr id="4" name="SmartArt Placeholder 3"/>
          <p:cNvSpPr>
            <a:spLocks noGrp="1"/>
          </p:cNvSpPr>
          <p:nvPr>
            <p:ph type="dgm" sz="quarter" idx="15"/>
          </p:nvPr>
        </p:nvSpPr>
        <p:spPr>
          <a:xfrm>
            <a:off x="533400" y="2616200"/>
            <a:ext cx="8077200" cy="3454400"/>
          </a:xfrm>
        </p:spPr>
        <p:txBody>
          <a:bodyPr/>
          <a:lstStyle/>
          <a:p>
            <a:r>
              <a:rPr lang="en-US"/>
              <a:t>Click icon to add SmartArt graphic</a:t>
            </a:r>
          </a:p>
        </p:txBody>
      </p:sp>
      <p:grpSp>
        <p:nvGrpSpPr>
          <p:cNvPr id="8" name="Group 7"/>
          <p:cNvGrpSpPr/>
          <p:nvPr userDrawn="1"/>
        </p:nvGrpSpPr>
        <p:grpSpPr>
          <a:xfrm>
            <a:off x="228600" y="533400"/>
            <a:ext cx="152400" cy="533400"/>
            <a:chOff x="228600" y="533400"/>
            <a:chExt cx="152400" cy="533400"/>
          </a:xfrm>
        </p:grpSpPr>
        <p:cxnSp>
          <p:nvCxnSpPr>
            <p:cNvPr id="12" name="Straight Connector 11"/>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8E43BAB4-D774-4998-BF43-F1D1B45509BF}" type="datetime4">
              <a:rPr lang="en-US" smtClean="0"/>
              <a:t>March 30, 2017</a:t>
            </a:fld>
            <a:endParaRPr lang="en-US" dirty="0"/>
          </a:p>
        </p:txBody>
      </p:sp>
      <p:sp>
        <p:nvSpPr>
          <p:cNvPr id="15"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6"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21559705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mart Art layout 1">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39624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33400" y="2293960"/>
            <a:ext cx="3962400" cy="3850944"/>
          </a:xfrm>
        </p:spPr>
        <p:txBody>
          <a:bodyPr>
            <a:normAutofit/>
          </a:bodyPr>
          <a:lstStyle>
            <a:lvl1pPr marL="0" indent="0">
              <a:buFontTx/>
              <a:buNone/>
              <a:defRPr lang="en-US" sz="1800" kern="1200" baseline="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b="1"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p:txBody>
      </p:sp>
      <p:sp>
        <p:nvSpPr>
          <p:cNvPr id="3" name="SmartArt Placeholder 2"/>
          <p:cNvSpPr>
            <a:spLocks noGrp="1"/>
          </p:cNvSpPr>
          <p:nvPr>
            <p:ph type="dgm" sz="quarter" idx="17"/>
          </p:nvPr>
        </p:nvSpPr>
        <p:spPr>
          <a:xfrm>
            <a:off x="4648200" y="1752600"/>
            <a:ext cx="4038600" cy="4114800"/>
          </a:xfrm>
        </p:spPr>
        <p:txBody>
          <a:bodyPr>
            <a:normAutofit/>
          </a:bodyPr>
          <a:lstStyle>
            <a:lvl1pPr>
              <a:defRPr sz="1800"/>
            </a:lvl1pPr>
          </a:lstStyle>
          <a:p>
            <a:r>
              <a:rPr lang="en-US"/>
              <a:t>Click icon to add SmartArt graphic</a:t>
            </a:r>
            <a:endParaRPr lang="en-US" dirty="0"/>
          </a:p>
        </p:txBody>
      </p:sp>
      <p:grpSp>
        <p:nvGrpSpPr>
          <p:cNvPr id="9" name="Group 8"/>
          <p:cNvGrpSpPr/>
          <p:nvPr userDrawn="1"/>
        </p:nvGrpSpPr>
        <p:grpSpPr>
          <a:xfrm>
            <a:off x="228600" y="533400"/>
            <a:ext cx="152400" cy="533400"/>
            <a:chOff x="228600" y="533400"/>
            <a:chExt cx="152400" cy="533400"/>
          </a:xfrm>
        </p:grpSpPr>
        <p:cxnSp>
          <p:nvCxnSpPr>
            <p:cNvPr id="10" name="Straight Connector 9"/>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F64E96DE-BDF3-479C-AD07-52770BE99E67}" type="datetime4">
              <a:rPr lang="en-US" smtClean="0"/>
              <a:t>March 30, 2017</a:t>
            </a:fld>
            <a:endParaRPr lang="en-US" dirty="0"/>
          </a:p>
        </p:txBody>
      </p:sp>
      <p:sp>
        <p:nvSpPr>
          <p:cNvPr id="18"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9"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20867774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mart Art layout 2">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39624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33400" y="2286000"/>
            <a:ext cx="3962400" cy="1828800"/>
          </a:xfrm>
        </p:spPr>
        <p:txBody>
          <a:bodyPr>
            <a:normAutofit/>
          </a:bodyPr>
          <a:lstStyle>
            <a:lvl1pPr marL="0" indent="0">
              <a:buFontTx/>
              <a:buNone/>
              <a:defRPr lang="en-US" sz="1800" kern="1200" baseline="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b="1"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p:txBody>
      </p:sp>
      <p:sp>
        <p:nvSpPr>
          <p:cNvPr id="20" name="Text Placeholder 11"/>
          <p:cNvSpPr>
            <a:spLocks noGrp="1"/>
          </p:cNvSpPr>
          <p:nvPr>
            <p:ph type="body" sz="quarter" idx="15"/>
          </p:nvPr>
        </p:nvSpPr>
        <p:spPr>
          <a:xfrm>
            <a:off x="533400" y="4354775"/>
            <a:ext cx="39624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SmartArt Placeholder 2"/>
          <p:cNvSpPr>
            <a:spLocks noGrp="1"/>
          </p:cNvSpPr>
          <p:nvPr>
            <p:ph type="dgm" sz="quarter" idx="17"/>
          </p:nvPr>
        </p:nvSpPr>
        <p:spPr>
          <a:xfrm>
            <a:off x="4648200" y="1752600"/>
            <a:ext cx="4038600" cy="4114800"/>
          </a:xfrm>
        </p:spPr>
        <p:txBody>
          <a:bodyPr>
            <a:normAutofit/>
          </a:bodyPr>
          <a:lstStyle>
            <a:lvl1pPr>
              <a:defRPr sz="1800"/>
            </a:lvl1pPr>
          </a:lstStyle>
          <a:p>
            <a:r>
              <a:rPr lang="en-US"/>
              <a:t>Click icon to add SmartArt graphic</a:t>
            </a:r>
            <a:endParaRPr lang="en-US" dirty="0"/>
          </a:p>
        </p:txBody>
      </p:sp>
      <p:sp>
        <p:nvSpPr>
          <p:cNvPr id="11" name="Text Placeholder 13"/>
          <p:cNvSpPr>
            <a:spLocks noGrp="1"/>
          </p:cNvSpPr>
          <p:nvPr>
            <p:ph type="body" sz="quarter" idx="18"/>
          </p:nvPr>
        </p:nvSpPr>
        <p:spPr>
          <a:xfrm>
            <a:off x="533400" y="4912056"/>
            <a:ext cx="3962400" cy="1295400"/>
          </a:xfrm>
        </p:spPr>
        <p:txBody>
          <a:bodyPr>
            <a:normAutofit/>
          </a:bodyPr>
          <a:lstStyle>
            <a:lvl1pPr marL="0" indent="0">
              <a:buFontTx/>
              <a:buNone/>
              <a:defRPr lang="en-US" sz="1800" kern="1200" baseline="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b="1"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p:txBody>
      </p:sp>
      <p:grpSp>
        <p:nvGrpSpPr>
          <p:cNvPr id="17" name="Group 16"/>
          <p:cNvGrpSpPr/>
          <p:nvPr userDrawn="1"/>
        </p:nvGrpSpPr>
        <p:grpSpPr>
          <a:xfrm>
            <a:off x="228600" y="533400"/>
            <a:ext cx="152400" cy="533400"/>
            <a:chOff x="228600" y="533400"/>
            <a:chExt cx="152400" cy="533400"/>
          </a:xfrm>
        </p:grpSpPr>
        <p:cxnSp>
          <p:nvCxnSpPr>
            <p:cNvPr id="18" name="Straight Connector 17"/>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C73377AD-9FF1-466A-9A9F-2408613F246F}" type="datetime4">
              <a:rPr lang="en-US" smtClean="0"/>
              <a:t>March 30, 2017</a:t>
            </a:fld>
            <a:endParaRPr lang="en-US" dirty="0"/>
          </a:p>
        </p:txBody>
      </p:sp>
      <p:sp>
        <p:nvSpPr>
          <p:cNvPr id="22"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3"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16058635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4" name="Picture Placeholder 3"/>
          <p:cNvSpPr>
            <a:spLocks noGrp="1"/>
          </p:cNvSpPr>
          <p:nvPr>
            <p:ph type="pic" sz="quarter" idx="21"/>
          </p:nvPr>
        </p:nvSpPr>
        <p:spPr>
          <a:xfrm>
            <a:off x="533400" y="1600200"/>
            <a:ext cx="2525486" cy="439420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en-US">
                <a:solidFill>
                  <a:schemeClr val="lt1"/>
                </a:solidFill>
              </a:defRPr>
            </a:lvl1pPr>
          </a:lstStyle>
          <a:p>
            <a:pPr marL="0" lvl="0" algn="ctr"/>
            <a:r>
              <a:rPr lang="en-US"/>
              <a:t>Click icon to add picture</a:t>
            </a:r>
          </a:p>
        </p:txBody>
      </p:sp>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7" name="Content Placeholder 2"/>
          <p:cNvSpPr>
            <a:spLocks noGrp="1"/>
          </p:cNvSpPr>
          <p:nvPr>
            <p:ph sz="quarter" idx="19"/>
          </p:nvPr>
        </p:nvSpPr>
        <p:spPr>
          <a:xfrm>
            <a:off x="3390900" y="1752600"/>
            <a:ext cx="2438400" cy="4447955"/>
          </a:xfrm>
        </p:spPr>
        <p:txBody>
          <a:bodyPr vert="horz" lIns="91440" tIns="45720" rIns="91440" bIns="45720" rtlCol="0">
            <a:normAutofit/>
          </a:bodyPr>
          <a:lstStyle>
            <a:lvl1pPr marL="0" indent="0">
              <a:spcBef>
                <a:spcPts val="0"/>
              </a:spcBef>
              <a:spcAft>
                <a:spcPts val="0"/>
              </a:spcAft>
              <a:buFontTx/>
              <a:buNone/>
              <a:defRPr lang="en-US" sz="1800" dirty="0"/>
            </a:lvl1pPr>
          </a:lstStyle>
          <a:p>
            <a:pPr marL="0" lvl="0" indent="0">
              <a:spcBef>
                <a:spcPts val="0"/>
              </a:spcBef>
              <a:spcAft>
                <a:spcPts val="0"/>
              </a:spcAft>
              <a:buFontTx/>
              <a:buNone/>
            </a:pPr>
            <a:r>
              <a:rPr lang="en-US"/>
              <a:t>Click to edit Master text styles</a:t>
            </a:r>
          </a:p>
        </p:txBody>
      </p:sp>
      <p:sp>
        <p:nvSpPr>
          <p:cNvPr id="18" name="Content Placeholder 2"/>
          <p:cNvSpPr>
            <a:spLocks noGrp="1"/>
          </p:cNvSpPr>
          <p:nvPr>
            <p:ph sz="quarter" idx="20"/>
          </p:nvPr>
        </p:nvSpPr>
        <p:spPr>
          <a:xfrm>
            <a:off x="6248400" y="1752600"/>
            <a:ext cx="2438400" cy="4447955"/>
          </a:xfrm>
        </p:spPr>
        <p:txBody>
          <a:bodyPr vert="horz" lIns="91440" tIns="45720" rIns="91440" bIns="45720" rtlCol="0">
            <a:normAutofit/>
          </a:bodyPr>
          <a:lstStyle>
            <a:lvl1pPr marL="0" indent="0">
              <a:spcBef>
                <a:spcPts val="0"/>
              </a:spcBef>
              <a:spcAft>
                <a:spcPts val="0"/>
              </a:spcAft>
              <a:buFontTx/>
              <a:buNone/>
              <a:defRPr lang="en-US" sz="1800"/>
            </a:lvl1pPr>
          </a:lstStyle>
          <a:p>
            <a:pPr marL="0" lvl="0" indent="0">
              <a:spcBef>
                <a:spcPts val="0"/>
              </a:spcBef>
              <a:buFontTx/>
              <a:buNone/>
            </a:pPr>
            <a:r>
              <a:rPr lang="en-US"/>
              <a:t>Click to edit Master text styles</a:t>
            </a:r>
          </a:p>
        </p:txBody>
      </p:sp>
      <p:grpSp>
        <p:nvGrpSpPr>
          <p:cNvPr id="12" name="Group 11"/>
          <p:cNvGrpSpPr/>
          <p:nvPr userDrawn="1"/>
        </p:nvGrpSpPr>
        <p:grpSpPr>
          <a:xfrm>
            <a:off x="228600" y="533400"/>
            <a:ext cx="152400" cy="533400"/>
            <a:chOff x="228600" y="533400"/>
            <a:chExt cx="152400" cy="533400"/>
          </a:xfrm>
        </p:grpSpPr>
        <p:cxnSp>
          <p:nvCxnSpPr>
            <p:cNvPr id="14" name="Straight Connector 13"/>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DE55662C-2E6A-41F0-A30C-4D01BA6ABC22}" type="datetime4">
              <a:rPr lang="en-US" smtClean="0"/>
              <a:t>March 30, 2017</a:t>
            </a:fld>
            <a:endParaRPr lang="en-US" dirty="0"/>
          </a:p>
        </p:txBody>
      </p:sp>
      <p:sp>
        <p:nvSpPr>
          <p:cNvPr id="15"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6"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3131846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con list layou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3733800" cy="6604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791200" y="1798706"/>
            <a:ext cx="2895600" cy="1242188"/>
          </a:xfrm>
        </p:spPr>
        <p:txBody>
          <a:bodyPr vert="horz" lIns="91440" tIns="45720" rIns="91440" bIns="45720" rtlCol="0">
            <a:normAutofit/>
          </a:bodyPr>
          <a:lstStyle>
            <a:lvl1pPr marL="0" indent="0">
              <a:buFontTx/>
              <a:buNone/>
              <a:defRPr lang="en-US" dirty="0" smtClean="0"/>
            </a:lvl1pPr>
          </a:lstStyle>
          <a:p>
            <a:pPr marL="0" lvl="0" indent="0">
              <a:spcBef>
                <a:spcPts val="0"/>
              </a:spcBef>
              <a:spcAft>
                <a:spcPts val="0"/>
              </a:spcAft>
              <a:buFontTx/>
              <a:buNone/>
            </a:pPr>
            <a:r>
              <a:rPr lang="en-US"/>
              <a:t>Click to edit Master text styles</a:t>
            </a:r>
          </a:p>
        </p:txBody>
      </p:sp>
      <p:sp>
        <p:nvSpPr>
          <p:cNvPr id="23" name="Text Placeholder 13"/>
          <p:cNvSpPr>
            <a:spLocks noGrp="1"/>
          </p:cNvSpPr>
          <p:nvPr>
            <p:ph type="body" sz="quarter" idx="15"/>
          </p:nvPr>
        </p:nvSpPr>
        <p:spPr>
          <a:xfrm>
            <a:off x="533400" y="2441355"/>
            <a:ext cx="3733800" cy="3706504"/>
          </a:xfrm>
        </p:spPr>
        <p:txBody>
          <a:bodyPr vert="horz" lIns="91440" tIns="45720" rIns="91440" bIns="45720" rtlCol="0">
            <a:normAutofit/>
          </a:bodyPr>
          <a:lstStyle>
            <a:lvl1pPr marL="0" indent="0">
              <a:buFontTx/>
              <a:buNone/>
              <a:defRPr lang="en-US" dirty="0" smtClean="0"/>
            </a:lvl1pPr>
            <a:lvl2pPr marL="0" indent="0">
              <a:buFontTx/>
              <a:buNone/>
              <a:defRPr lang="en-US" dirty="0" smtClean="0"/>
            </a:lvl2pPr>
            <a:lvl3pPr marL="0" indent="0">
              <a:buFontTx/>
              <a:buNone/>
              <a:defRPr lang="en-US" dirty="0" smtClean="0"/>
            </a:lvl3pPr>
            <a:lvl4pPr marL="0" indent="0">
              <a:buFontTx/>
              <a:buNone/>
              <a:defRPr lang="en-US" dirty="0" smtClean="0"/>
            </a:lvl4pPr>
            <a:lvl5pPr marL="0" indent="0">
              <a:buFontTx/>
              <a:buNone/>
              <a:defRPr lang="en-US" dirty="0"/>
            </a:lvl5pPr>
          </a:lstStyle>
          <a:p>
            <a:pPr marL="0" lvl="0" indent="0">
              <a:spcBef>
                <a:spcPts val="0"/>
              </a:spcBef>
              <a:spcAft>
                <a:spcPts val="0"/>
              </a:spcAft>
              <a:buFontTx/>
              <a:buNone/>
            </a:pPr>
            <a:r>
              <a:rPr lang="en-US"/>
              <a:t>Click to edit Master text styles</a:t>
            </a:r>
          </a:p>
          <a:p>
            <a:pPr marL="0" lvl="1" indent="0">
              <a:spcBef>
                <a:spcPts val="0"/>
              </a:spcBef>
              <a:spcAft>
                <a:spcPts val="0"/>
              </a:spcAft>
              <a:buFontTx/>
              <a:buNone/>
            </a:pPr>
            <a:r>
              <a:rPr lang="en-US"/>
              <a:t>Second level</a:t>
            </a:r>
          </a:p>
          <a:p>
            <a:pPr marL="0" lvl="2" indent="0">
              <a:spcBef>
                <a:spcPts val="0"/>
              </a:spcBef>
              <a:spcAft>
                <a:spcPts val="0"/>
              </a:spcAft>
              <a:buFontTx/>
              <a:buNone/>
            </a:pPr>
            <a:r>
              <a:rPr lang="en-US"/>
              <a:t>Third level</a:t>
            </a:r>
          </a:p>
          <a:p>
            <a:pPr marL="0" lvl="3" indent="0">
              <a:spcBef>
                <a:spcPts val="0"/>
              </a:spcBef>
              <a:spcAft>
                <a:spcPts val="0"/>
              </a:spcAft>
              <a:buFontTx/>
              <a:buNone/>
            </a:pPr>
            <a:r>
              <a:rPr lang="en-US"/>
              <a:t>Fourth level</a:t>
            </a:r>
          </a:p>
          <a:p>
            <a:pPr marL="0" lvl="4" indent="0">
              <a:spcBef>
                <a:spcPts val="0"/>
              </a:spcBef>
              <a:spcAft>
                <a:spcPts val="0"/>
              </a:spcAft>
              <a:buFontTx/>
              <a:buNone/>
            </a:pPr>
            <a:r>
              <a:rPr lang="en-US"/>
              <a:t>Fifth level</a:t>
            </a:r>
            <a:endParaRPr lang="en-US" dirty="0"/>
          </a:p>
        </p:txBody>
      </p:sp>
      <p:sp>
        <p:nvSpPr>
          <p:cNvPr id="24" name="Text Placeholder 13"/>
          <p:cNvSpPr>
            <a:spLocks noGrp="1"/>
          </p:cNvSpPr>
          <p:nvPr>
            <p:ph type="body" sz="quarter" idx="16"/>
          </p:nvPr>
        </p:nvSpPr>
        <p:spPr>
          <a:xfrm>
            <a:off x="5796516" y="3276601"/>
            <a:ext cx="2895600" cy="1242188"/>
          </a:xfrm>
        </p:spPr>
        <p:txBody>
          <a:bodyPr vert="horz" lIns="91440" tIns="45720" rIns="91440" bIns="45720" rtlCol="0">
            <a:normAutofit/>
          </a:bodyPr>
          <a:lstStyle>
            <a:lvl1pPr marL="0" indent="0">
              <a:buFontTx/>
              <a:buNone/>
              <a:defRPr lang="en-US" dirty="0" smtClean="0"/>
            </a:lvl1pPr>
          </a:lstStyle>
          <a:p>
            <a:pPr marL="0" lvl="0" indent="0">
              <a:spcBef>
                <a:spcPts val="0"/>
              </a:spcBef>
              <a:spcAft>
                <a:spcPts val="0"/>
              </a:spcAft>
              <a:buFontTx/>
              <a:buNone/>
            </a:pPr>
            <a:r>
              <a:rPr lang="en-US"/>
              <a:t>Click to edit Master text styles</a:t>
            </a:r>
          </a:p>
        </p:txBody>
      </p:sp>
      <p:sp>
        <p:nvSpPr>
          <p:cNvPr id="25" name="Text Placeholder 13"/>
          <p:cNvSpPr>
            <a:spLocks noGrp="1"/>
          </p:cNvSpPr>
          <p:nvPr>
            <p:ph type="body" sz="quarter" idx="17"/>
          </p:nvPr>
        </p:nvSpPr>
        <p:spPr>
          <a:xfrm>
            <a:off x="5794744" y="4751001"/>
            <a:ext cx="2895600" cy="1242188"/>
          </a:xfrm>
        </p:spPr>
        <p:txBody>
          <a:bodyPr vert="horz" lIns="91440" tIns="45720" rIns="91440" bIns="45720" rtlCol="0">
            <a:normAutofit/>
          </a:bodyPr>
          <a:lstStyle>
            <a:lvl1pPr marL="0" indent="0">
              <a:buFontTx/>
              <a:buNone/>
              <a:defRPr lang="en-US" dirty="0" smtClean="0"/>
            </a:lvl1pPr>
          </a:lstStyle>
          <a:p>
            <a:pPr marL="0" lvl="0" indent="0">
              <a:spcBef>
                <a:spcPts val="0"/>
              </a:spcBef>
              <a:spcAft>
                <a:spcPts val="0"/>
              </a:spcAft>
              <a:buFontTx/>
              <a:buNone/>
            </a:pPr>
            <a:r>
              <a:rPr lang="en-US"/>
              <a:t>Click to edit Master text styles</a:t>
            </a:r>
          </a:p>
        </p:txBody>
      </p:sp>
      <p:grpSp>
        <p:nvGrpSpPr>
          <p:cNvPr id="26" name="Group 25"/>
          <p:cNvGrpSpPr/>
          <p:nvPr userDrawn="1"/>
        </p:nvGrpSpPr>
        <p:grpSpPr>
          <a:xfrm>
            <a:off x="228600" y="533400"/>
            <a:ext cx="152400" cy="533400"/>
            <a:chOff x="228600" y="533400"/>
            <a:chExt cx="152400" cy="533400"/>
          </a:xfrm>
        </p:grpSpPr>
        <p:cxnSp>
          <p:nvCxnSpPr>
            <p:cNvPr id="27" name="Straight Connector 26"/>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Oval 31"/>
          <p:cNvSpPr/>
          <p:nvPr userDrawn="1"/>
        </p:nvSpPr>
        <p:spPr>
          <a:xfrm>
            <a:off x="4709224" y="1798706"/>
            <a:ext cx="990600" cy="990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3" name="Oval 32"/>
          <p:cNvSpPr/>
          <p:nvPr userDrawn="1"/>
        </p:nvSpPr>
        <p:spPr>
          <a:xfrm>
            <a:off x="4709224" y="3247623"/>
            <a:ext cx="990600" cy="990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4" name="Oval 33"/>
          <p:cNvSpPr/>
          <p:nvPr userDrawn="1"/>
        </p:nvSpPr>
        <p:spPr>
          <a:xfrm>
            <a:off x="4709224" y="4696539"/>
            <a:ext cx="990600" cy="990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5E0F5B61-69F4-4AAD-9053-94F8D857BB28}" type="datetime4">
              <a:rPr lang="en-US" smtClean="0"/>
              <a:t>March 30, 2017</a:t>
            </a:fld>
            <a:endParaRPr lang="en-US" dirty="0"/>
          </a:p>
        </p:txBody>
      </p:sp>
      <p:sp>
        <p:nvSpPr>
          <p:cNvPr id="18"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9"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3169072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con list layou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3733800" cy="6604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791200" y="1798706"/>
            <a:ext cx="2895600" cy="1242188"/>
          </a:xfrm>
        </p:spPr>
        <p:txBody>
          <a:bodyPr vert="horz" lIns="91440" tIns="45720" rIns="91440" bIns="45720" rtlCol="0">
            <a:normAutofit/>
          </a:bodyPr>
          <a:lstStyle>
            <a:lvl1pPr marL="0" indent="0">
              <a:buFontTx/>
              <a:buNone/>
              <a:defRPr lang="en-US" dirty="0" smtClean="0"/>
            </a:lvl1pPr>
          </a:lstStyle>
          <a:p>
            <a:pPr marL="0" lvl="0" indent="0">
              <a:spcBef>
                <a:spcPts val="0"/>
              </a:spcBef>
              <a:spcAft>
                <a:spcPts val="0"/>
              </a:spcAft>
              <a:buFontTx/>
              <a:buNone/>
            </a:pPr>
            <a:r>
              <a:rPr lang="en-US"/>
              <a:t>Click to edit Master text styles</a:t>
            </a:r>
          </a:p>
        </p:txBody>
      </p:sp>
      <p:sp>
        <p:nvSpPr>
          <p:cNvPr id="24" name="Text Placeholder 13"/>
          <p:cNvSpPr>
            <a:spLocks noGrp="1"/>
          </p:cNvSpPr>
          <p:nvPr>
            <p:ph type="body" sz="quarter" idx="16"/>
          </p:nvPr>
        </p:nvSpPr>
        <p:spPr>
          <a:xfrm>
            <a:off x="5796516" y="3276601"/>
            <a:ext cx="2895600" cy="1242188"/>
          </a:xfrm>
        </p:spPr>
        <p:txBody>
          <a:bodyPr vert="horz" lIns="91440" tIns="45720" rIns="91440" bIns="45720" rtlCol="0">
            <a:normAutofit/>
          </a:bodyPr>
          <a:lstStyle>
            <a:lvl1pPr marL="0" indent="0">
              <a:buFontTx/>
              <a:buNone/>
              <a:defRPr lang="en-US" dirty="0" smtClean="0"/>
            </a:lvl1pPr>
          </a:lstStyle>
          <a:p>
            <a:pPr marL="0" lvl="0" indent="0">
              <a:spcBef>
                <a:spcPts val="0"/>
              </a:spcBef>
              <a:spcAft>
                <a:spcPts val="0"/>
              </a:spcAft>
              <a:buFontTx/>
              <a:buNone/>
            </a:pPr>
            <a:r>
              <a:rPr lang="en-US"/>
              <a:t>Click to edit Master text styles</a:t>
            </a:r>
          </a:p>
        </p:txBody>
      </p:sp>
      <p:sp>
        <p:nvSpPr>
          <p:cNvPr id="25" name="Text Placeholder 13"/>
          <p:cNvSpPr>
            <a:spLocks noGrp="1"/>
          </p:cNvSpPr>
          <p:nvPr>
            <p:ph type="body" sz="quarter" idx="17"/>
          </p:nvPr>
        </p:nvSpPr>
        <p:spPr>
          <a:xfrm>
            <a:off x="5794744" y="4751001"/>
            <a:ext cx="2895600" cy="1242188"/>
          </a:xfrm>
        </p:spPr>
        <p:txBody>
          <a:bodyPr vert="horz" lIns="91440" tIns="45720" rIns="91440" bIns="45720" rtlCol="0">
            <a:normAutofit/>
          </a:bodyPr>
          <a:lstStyle>
            <a:lvl1pPr marL="0" indent="0">
              <a:buFontTx/>
              <a:buNone/>
              <a:defRPr lang="en-US" dirty="0" smtClean="0"/>
            </a:lvl1pPr>
          </a:lstStyle>
          <a:p>
            <a:pPr marL="0" lvl="0" indent="0">
              <a:spcBef>
                <a:spcPts val="0"/>
              </a:spcBef>
              <a:spcAft>
                <a:spcPts val="0"/>
              </a:spcAft>
              <a:buFontTx/>
              <a:buNone/>
            </a:pPr>
            <a:r>
              <a:rPr lang="en-US"/>
              <a:t>Click to edit Master text styles</a:t>
            </a:r>
          </a:p>
        </p:txBody>
      </p:sp>
      <p:grpSp>
        <p:nvGrpSpPr>
          <p:cNvPr id="26" name="Group 25"/>
          <p:cNvGrpSpPr/>
          <p:nvPr userDrawn="1"/>
        </p:nvGrpSpPr>
        <p:grpSpPr>
          <a:xfrm>
            <a:off x="228600" y="533400"/>
            <a:ext cx="152400" cy="533400"/>
            <a:chOff x="228600" y="533400"/>
            <a:chExt cx="152400" cy="533400"/>
          </a:xfrm>
        </p:grpSpPr>
        <p:cxnSp>
          <p:nvCxnSpPr>
            <p:cNvPr id="27" name="Straight Connector 26"/>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Oval 31"/>
          <p:cNvSpPr/>
          <p:nvPr userDrawn="1"/>
        </p:nvSpPr>
        <p:spPr>
          <a:xfrm>
            <a:off x="4709224" y="1798706"/>
            <a:ext cx="990600" cy="990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3" name="Oval 32"/>
          <p:cNvSpPr/>
          <p:nvPr userDrawn="1"/>
        </p:nvSpPr>
        <p:spPr>
          <a:xfrm>
            <a:off x="4709224" y="3247623"/>
            <a:ext cx="990600" cy="990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4" name="Oval 33"/>
          <p:cNvSpPr/>
          <p:nvPr userDrawn="1"/>
        </p:nvSpPr>
        <p:spPr>
          <a:xfrm>
            <a:off x="4709224" y="4696539"/>
            <a:ext cx="990600" cy="990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Content Placeholder 2"/>
          <p:cNvSpPr>
            <a:spLocks noGrp="1"/>
          </p:cNvSpPr>
          <p:nvPr>
            <p:ph sz="quarter" idx="18"/>
          </p:nvPr>
        </p:nvSpPr>
        <p:spPr>
          <a:xfrm>
            <a:off x="533400" y="2438400"/>
            <a:ext cx="3733800" cy="3759200"/>
          </a:xfrm>
        </p:spPr>
        <p:txBody>
          <a:bodyPr vert="horz" lIns="91440" tIns="45720" rIns="91440" bIns="45720" rtlCol="0">
            <a:normAutofit/>
          </a:bodyPr>
          <a:lstStyle>
            <a:lvl1pPr marL="0" indent="0">
              <a:spcBef>
                <a:spcPts val="0"/>
              </a:spcBef>
              <a:spcAft>
                <a:spcPts val="0"/>
              </a:spcAft>
              <a:buFontTx/>
              <a:buNone/>
              <a:defRPr lang="en-US" sz="1800" kern="1200" dirty="0" smtClean="0">
                <a:solidFill>
                  <a:schemeClr val="tx1"/>
                </a:solidFill>
                <a:latin typeface="+mn-lt"/>
                <a:ea typeface="+mn-ea"/>
                <a:cs typeface="+mn-cs"/>
              </a:defRPr>
            </a:lvl1pPr>
          </a:lstStyle>
          <a:p>
            <a:pPr marL="0" lvl="0" indent="0" algn="l" defTabSz="914400" rtl="0" eaLnBrk="1" latinLnBrk="0" hangingPunct="1">
              <a:spcBef>
                <a:spcPts val="0"/>
              </a:spcBef>
              <a:buFontTx/>
              <a:buNone/>
            </a:pPr>
            <a:r>
              <a:rPr lang="en-US"/>
              <a:t>Click to edit Master text styles</a:t>
            </a:r>
          </a:p>
        </p:txBody>
      </p:sp>
      <p:sp>
        <p:nvSpPr>
          <p:cNvPr id="1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D95069DB-5BE7-414C-826E-5F3EA435F825}" type="datetime4">
              <a:rPr lang="en-US" smtClean="0"/>
              <a:t>March 30, 2017</a:t>
            </a:fld>
            <a:endParaRPr lang="en-US" dirty="0"/>
          </a:p>
        </p:txBody>
      </p:sp>
      <p:sp>
        <p:nvSpPr>
          <p:cNvPr id="1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9361762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con list with image">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4" name="Text Placeholder 13"/>
          <p:cNvSpPr>
            <a:spLocks noGrp="1"/>
          </p:cNvSpPr>
          <p:nvPr>
            <p:ph type="body" sz="quarter" idx="14"/>
          </p:nvPr>
        </p:nvSpPr>
        <p:spPr>
          <a:xfrm>
            <a:off x="5791200" y="1798706"/>
            <a:ext cx="2895600" cy="1242188"/>
          </a:xfrm>
        </p:spPr>
        <p:txBody>
          <a:bodyPr vert="horz" lIns="91440" tIns="45720" rIns="91440" bIns="45720" rtlCol="0">
            <a:normAutofit/>
          </a:bodyPr>
          <a:lstStyle>
            <a:lvl1pPr marL="0" indent="0">
              <a:buFontTx/>
              <a:buNone/>
              <a:defRPr lang="en-US" dirty="0" smtClean="0"/>
            </a:lvl1pPr>
          </a:lstStyle>
          <a:p>
            <a:pPr marL="0" lvl="0" indent="0">
              <a:spcBef>
                <a:spcPts val="0"/>
              </a:spcBef>
              <a:spcAft>
                <a:spcPts val="0"/>
              </a:spcAft>
              <a:buFontTx/>
              <a:buNone/>
            </a:pPr>
            <a:r>
              <a:rPr lang="en-US"/>
              <a:t>Click to edit Master text styles</a:t>
            </a:r>
          </a:p>
        </p:txBody>
      </p:sp>
      <p:sp>
        <p:nvSpPr>
          <p:cNvPr id="24" name="Text Placeholder 13"/>
          <p:cNvSpPr>
            <a:spLocks noGrp="1"/>
          </p:cNvSpPr>
          <p:nvPr>
            <p:ph type="body" sz="quarter" idx="16"/>
          </p:nvPr>
        </p:nvSpPr>
        <p:spPr>
          <a:xfrm>
            <a:off x="5796516" y="3276601"/>
            <a:ext cx="2895600" cy="1242188"/>
          </a:xfrm>
        </p:spPr>
        <p:txBody>
          <a:bodyPr vert="horz" lIns="91440" tIns="45720" rIns="91440" bIns="45720" rtlCol="0">
            <a:normAutofit/>
          </a:bodyPr>
          <a:lstStyle>
            <a:lvl1pPr marL="0" indent="0">
              <a:buFontTx/>
              <a:buNone/>
              <a:defRPr lang="en-US" dirty="0" smtClean="0"/>
            </a:lvl1pPr>
          </a:lstStyle>
          <a:p>
            <a:pPr marL="0" lvl="0" indent="0">
              <a:spcBef>
                <a:spcPts val="0"/>
              </a:spcBef>
              <a:spcAft>
                <a:spcPts val="0"/>
              </a:spcAft>
              <a:buFontTx/>
              <a:buNone/>
            </a:pPr>
            <a:r>
              <a:rPr lang="en-US"/>
              <a:t>Click to edit Master text styles</a:t>
            </a:r>
          </a:p>
        </p:txBody>
      </p:sp>
      <p:sp>
        <p:nvSpPr>
          <p:cNvPr id="25" name="Text Placeholder 13"/>
          <p:cNvSpPr>
            <a:spLocks noGrp="1"/>
          </p:cNvSpPr>
          <p:nvPr>
            <p:ph type="body" sz="quarter" idx="17"/>
          </p:nvPr>
        </p:nvSpPr>
        <p:spPr>
          <a:xfrm>
            <a:off x="5794744" y="4751001"/>
            <a:ext cx="2895600" cy="1242188"/>
          </a:xfrm>
        </p:spPr>
        <p:txBody>
          <a:bodyPr vert="horz" lIns="91440" tIns="45720" rIns="91440" bIns="45720" rtlCol="0">
            <a:normAutofit/>
          </a:bodyPr>
          <a:lstStyle>
            <a:lvl1pPr marL="0" indent="0">
              <a:buFontTx/>
              <a:buNone/>
              <a:defRPr lang="en-US" dirty="0" smtClean="0"/>
            </a:lvl1pPr>
          </a:lstStyle>
          <a:p>
            <a:pPr marL="0" lvl="0" indent="0">
              <a:spcBef>
                <a:spcPts val="0"/>
              </a:spcBef>
              <a:spcAft>
                <a:spcPts val="0"/>
              </a:spcAft>
              <a:buFontTx/>
              <a:buNone/>
            </a:pPr>
            <a:r>
              <a:rPr lang="en-US"/>
              <a:t>Click to edit Master text styles</a:t>
            </a:r>
          </a:p>
        </p:txBody>
      </p:sp>
      <p:grpSp>
        <p:nvGrpSpPr>
          <p:cNvPr id="26" name="Group 25"/>
          <p:cNvGrpSpPr/>
          <p:nvPr userDrawn="1"/>
        </p:nvGrpSpPr>
        <p:grpSpPr>
          <a:xfrm>
            <a:off x="228600" y="533400"/>
            <a:ext cx="152400" cy="533400"/>
            <a:chOff x="228600" y="533400"/>
            <a:chExt cx="152400" cy="533400"/>
          </a:xfrm>
        </p:grpSpPr>
        <p:cxnSp>
          <p:nvCxnSpPr>
            <p:cNvPr id="27" name="Straight Connector 26"/>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Oval 31"/>
          <p:cNvSpPr/>
          <p:nvPr userDrawn="1"/>
        </p:nvSpPr>
        <p:spPr>
          <a:xfrm>
            <a:off x="4709224" y="1798706"/>
            <a:ext cx="990600" cy="990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3" name="Oval 32"/>
          <p:cNvSpPr/>
          <p:nvPr userDrawn="1"/>
        </p:nvSpPr>
        <p:spPr>
          <a:xfrm>
            <a:off x="4709224" y="3247623"/>
            <a:ext cx="990600" cy="990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4" name="Oval 33"/>
          <p:cNvSpPr/>
          <p:nvPr userDrawn="1"/>
        </p:nvSpPr>
        <p:spPr>
          <a:xfrm>
            <a:off x="4709224" y="4696539"/>
            <a:ext cx="990600" cy="990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 name="Picture Placeholder 2"/>
          <p:cNvSpPr>
            <a:spLocks noGrp="1"/>
          </p:cNvSpPr>
          <p:nvPr>
            <p:ph type="pic" sz="quarter" idx="15"/>
          </p:nvPr>
        </p:nvSpPr>
        <p:spPr>
          <a:xfrm>
            <a:off x="609600" y="1600200"/>
            <a:ext cx="3581400" cy="4425509"/>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en-US">
                <a:solidFill>
                  <a:schemeClr val="lt1"/>
                </a:solidFill>
              </a:defRPr>
            </a:lvl1pPr>
          </a:lstStyle>
          <a:p>
            <a:pPr marL="0" lvl="0" algn="ctr"/>
            <a:r>
              <a:rPr lang="en-US"/>
              <a:t>Click icon to add picture</a:t>
            </a:r>
            <a:endParaRPr lang="en-US" dirty="0"/>
          </a:p>
        </p:txBody>
      </p:sp>
      <p:sp>
        <p:nvSpPr>
          <p:cNvPr id="16"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22B12858-14C8-4356-A4FF-255920F8E739}" type="datetime4">
              <a:rPr lang="en-US" smtClean="0"/>
              <a:t>March 30, 2017</a:t>
            </a:fld>
            <a:endParaRPr lang="en-US" dirty="0"/>
          </a:p>
        </p:txBody>
      </p:sp>
      <p:sp>
        <p:nvSpPr>
          <p:cNvPr id="17"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8"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333257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conten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8153400" cy="479156"/>
          </a:xfrm>
        </p:spPr>
        <p:txBody>
          <a:bodyPr>
            <a:noAutofit/>
          </a:bodyPr>
          <a:lstStyle>
            <a:lvl1pPr marL="0" indent="0" algn="l" defTabSz="914400" rtl="0" eaLnBrk="1" latinLnBrk="0" hangingPunct="1">
              <a:spcBef>
                <a:spcPct val="20000"/>
              </a:spcBef>
              <a:buFont typeface="Arial" pitchFamily="34" charset="0"/>
              <a:buNone/>
              <a:defRPr lang="en-US" sz="2400" kern="1200" dirty="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Content Placeholder 2"/>
          <p:cNvSpPr>
            <a:spLocks noGrp="1"/>
          </p:cNvSpPr>
          <p:nvPr>
            <p:ph sz="quarter" idx="14"/>
          </p:nvPr>
        </p:nvSpPr>
        <p:spPr>
          <a:xfrm>
            <a:off x="533400" y="2382561"/>
            <a:ext cx="8153400" cy="3621741"/>
          </a:xfrm>
        </p:spPr>
        <p:txBody>
          <a:bodyPr vert="horz" lIns="91440" tIns="45720" rIns="91440" bIns="45720" rtlCol="0">
            <a:normAutofit/>
          </a:bodyPr>
          <a:lstStyle>
            <a:lvl1pPr>
              <a:defRPr lang="en-US" smtClean="0"/>
            </a:lvl1pPr>
          </a:lstStyle>
          <a:p>
            <a:pPr marL="0" lvl="0" indent="0">
              <a:buFontTx/>
              <a:buNone/>
            </a:pPr>
            <a:r>
              <a:rPr lang="en-US"/>
              <a:t>Click to edit Master text styles</a:t>
            </a:r>
          </a:p>
        </p:txBody>
      </p:sp>
      <p:grpSp>
        <p:nvGrpSpPr>
          <p:cNvPr id="18" name="Group 17"/>
          <p:cNvGrpSpPr/>
          <p:nvPr userDrawn="1"/>
        </p:nvGrpSpPr>
        <p:grpSpPr>
          <a:xfrm>
            <a:off x="228600" y="533400"/>
            <a:ext cx="152400" cy="533400"/>
            <a:chOff x="228600" y="533400"/>
            <a:chExt cx="152400" cy="533400"/>
          </a:xfrm>
        </p:grpSpPr>
        <p:cxnSp>
          <p:nvCxnSpPr>
            <p:cNvPr id="19" name="Straight Connector 18"/>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0DDF65DC-1026-4036-A626-E3716A655D54}" type="datetime4">
              <a:rPr lang="en-US" smtClean="0"/>
              <a:t>March 30, 2017</a:t>
            </a:fld>
            <a:endParaRPr lang="en-US" dirty="0"/>
          </a:p>
        </p:txBody>
      </p:sp>
      <p:sp>
        <p:nvSpPr>
          <p:cNvPr id="13"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5"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3770809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con Lists">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6" name="Content Placeholder 2"/>
          <p:cNvSpPr>
            <a:spLocks noGrp="1"/>
          </p:cNvSpPr>
          <p:nvPr>
            <p:ph idx="1"/>
          </p:nvPr>
        </p:nvSpPr>
        <p:spPr>
          <a:xfrm>
            <a:off x="548640" y="2677209"/>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17" name="Oval 16"/>
          <p:cNvSpPr/>
          <p:nvPr userDrawn="1"/>
        </p:nvSpPr>
        <p:spPr>
          <a:xfrm>
            <a:off x="1219200" y="1752600"/>
            <a:ext cx="914400" cy="914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8" name="Oval 17"/>
          <p:cNvSpPr/>
          <p:nvPr userDrawn="1"/>
        </p:nvSpPr>
        <p:spPr>
          <a:xfrm>
            <a:off x="3962400" y="1752600"/>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 name="Oval 18"/>
          <p:cNvSpPr/>
          <p:nvPr userDrawn="1"/>
        </p:nvSpPr>
        <p:spPr>
          <a:xfrm>
            <a:off x="6781800" y="1752600"/>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0" name="Oval 19"/>
          <p:cNvSpPr/>
          <p:nvPr userDrawn="1"/>
        </p:nvSpPr>
        <p:spPr>
          <a:xfrm>
            <a:off x="1219200" y="4114800"/>
            <a:ext cx="914400" cy="914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Oval 20"/>
          <p:cNvSpPr/>
          <p:nvPr userDrawn="1"/>
        </p:nvSpPr>
        <p:spPr>
          <a:xfrm>
            <a:off x="3962400" y="4114800"/>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2" name="Oval 21"/>
          <p:cNvSpPr/>
          <p:nvPr userDrawn="1"/>
        </p:nvSpPr>
        <p:spPr>
          <a:xfrm>
            <a:off x="6781800" y="4114800"/>
            <a:ext cx="914400" cy="9144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3" name="Content Placeholder 2"/>
          <p:cNvSpPr>
            <a:spLocks noGrp="1"/>
          </p:cNvSpPr>
          <p:nvPr>
            <p:ph idx="10"/>
          </p:nvPr>
        </p:nvSpPr>
        <p:spPr>
          <a:xfrm>
            <a:off x="3244468" y="2674513"/>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24" name="Content Placeholder 2"/>
          <p:cNvSpPr>
            <a:spLocks noGrp="1"/>
          </p:cNvSpPr>
          <p:nvPr>
            <p:ph idx="11"/>
          </p:nvPr>
        </p:nvSpPr>
        <p:spPr>
          <a:xfrm>
            <a:off x="6089206" y="2667000"/>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25" name="Content Placeholder 2"/>
          <p:cNvSpPr>
            <a:spLocks noGrp="1"/>
          </p:cNvSpPr>
          <p:nvPr>
            <p:ph idx="12"/>
          </p:nvPr>
        </p:nvSpPr>
        <p:spPr>
          <a:xfrm>
            <a:off x="548640" y="5079999"/>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26" name="Content Placeholder 2"/>
          <p:cNvSpPr>
            <a:spLocks noGrp="1"/>
          </p:cNvSpPr>
          <p:nvPr>
            <p:ph idx="14"/>
          </p:nvPr>
        </p:nvSpPr>
        <p:spPr>
          <a:xfrm>
            <a:off x="3244468" y="5077303"/>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27" name="Content Placeholder 2"/>
          <p:cNvSpPr>
            <a:spLocks noGrp="1"/>
          </p:cNvSpPr>
          <p:nvPr>
            <p:ph idx="15"/>
          </p:nvPr>
        </p:nvSpPr>
        <p:spPr>
          <a:xfrm>
            <a:off x="6089206" y="5077303"/>
            <a:ext cx="2194560" cy="1158109"/>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grpSp>
        <p:nvGrpSpPr>
          <p:cNvPr id="31" name="Group 30"/>
          <p:cNvGrpSpPr/>
          <p:nvPr userDrawn="1"/>
        </p:nvGrpSpPr>
        <p:grpSpPr>
          <a:xfrm>
            <a:off x="228600" y="533400"/>
            <a:ext cx="152400" cy="533400"/>
            <a:chOff x="228600" y="533400"/>
            <a:chExt cx="152400" cy="533400"/>
          </a:xfrm>
        </p:grpSpPr>
        <p:cxnSp>
          <p:nvCxnSpPr>
            <p:cNvPr id="32" name="Straight Connector 31"/>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7A8CEDA6-F6CF-4E63-AD68-ED1455E6DF93}" type="datetime4">
              <a:rPr lang="en-US" smtClean="0"/>
              <a:t>March 30, 2017</a:t>
            </a:fld>
            <a:endParaRPr lang="en-US" dirty="0"/>
          </a:p>
        </p:txBody>
      </p:sp>
      <p:sp>
        <p:nvSpPr>
          <p:cNvPr id="35"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36"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460321714"/>
      </p:ext>
    </p:extLst>
  </p:cSld>
  <p:clrMapOvr>
    <a:masterClrMapping/>
  </p:clrMapOvr>
  <p:extLst mod="1">
    <p:ext uri="{DCECCB84-F9BA-43D5-87BE-67443E8EF086}">
      <p15:sldGuideLst xmlns:p15="http://schemas.microsoft.com/office/powerpoint/2012/main">
        <p15:guide id="1" orient="horz" pos="1620">
          <p15:clr>
            <a:srgbClr val="FBAE40"/>
          </p15:clr>
        </p15:guide>
        <p15:guide id="2" pos="4532">
          <p15:clr>
            <a:srgbClr val="FBAE40"/>
          </p15:clr>
        </p15:guide>
        <p15:guide id="3" pos="2736">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Icon Lists">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6" name="Content Placeholder 2"/>
          <p:cNvSpPr>
            <a:spLocks noGrp="1"/>
          </p:cNvSpPr>
          <p:nvPr>
            <p:ph idx="1"/>
          </p:nvPr>
        </p:nvSpPr>
        <p:spPr>
          <a:xfrm>
            <a:off x="548640" y="2677209"/>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23" name="Content Placeholder 2"/>
          <p:cNvSpPr>
            <a:spLocks noGrp="1"/>
          </p:cNvSpPr>
          <p:nvPr>
            <p:ph idx="10"/>
          </p:nvPr>
        </p:nvSpPr>
        <p:spPr>
          <a:xfrm>
            <a:off x="3244468" y="2674513"/>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24" name="Content Placeholder 2"/>
          <p:cNvSpPr>
            <a:spLocks noGrp="1"/>
          </p:cNvSpPr>
          <p:nvPr>
            <p:ph idx="11"/>
          </p:nvPr>
        </p:nvSpPr>
        <p:spPr>
          <a:xfrm>
            <a:off x="6089206" y="2667000"/>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25" name="Content Placeholder 2"/>
          <p:cNvSpPr>
            <a:spLocks noGrp="1"/>
          </p:cNvSpPr>
          <p:nvPr>
            <p:ph idx="12"/>
          </p:nvPr>
        </p:nvSpPr>
        <p:spPr>
          <a:xfrm>
            <a:off x="548640" y="5079999"/>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26" name="Content Placeholder 2"/>
          <p:cNvSpPr>
            <a:spLocks noGrp="1"/>
          </p:cNvSpPr>
          <p:nvPr>
            <p:ph idx="14"/>
          </p:nvPr>
        </p:nvSpPr>
        <p:spPr>
          <a:xfrm>
            <a:off x="3244468" y="5077303"/>
            <a:ext cx="2194560" cy="1167703"/>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sp>
        <p:nvSpPr>
          <p:cNvPr id="27" name="Content Placeholder 2"/>
          <p:cNvSpPr>
            <a:spLocks noGrp="1"/>
          </p:cNvSpPr>
          <p:nvPr>
            <p:ph idx="15"/>
          </p:nvPr>
        </p:nvSpPr>
        <p:spPr>
          <a:xfrm>
            <a:off x="6089206" y="5077303"/>
            <a:ext cx="2194560" cy="1158109"/>
          </a:xfrm>
        </p:spPr>
        <p:txBody>
          <a:bodyPr vert="horz" lIns="91440" tIns="45720" rIns="91440" bIns="45720" rtlCol="0">
            <a:normAutofit/>
          </a:bodyPr>
          <a:lstStyle>
            <a:lvl1pPr marL="0" indent="0" algn="ctr">
              <a:spcAft>
                <a:spcPts val="0"/>
              </a:spcAft>
              <a:buFont typeface="Arial" panose="020B0604020202020204" pitchFamily="34" charset="0"/>
              <a:buNone/>
              <a:defRPr lang="en-US" sz="1800" smtClean="0"/>
            </a:lvl1pPr>
            <a:lvl2pPr marL="914400" indent="-457200">
              <a:spcAft>
                <a:spcPts val="1800"/>
              </a:spcAft>
              <a:buFont typeface="Wingdings" pitchFamily="2" charset="2"/>
              <a:buChar char="ü"/>
              <a:defRPr lang="en-US" sz="1200" smtClean="0"/>
            </a:lvl2pPr>
            <a:lvl3pPr marL="1257300" indent="-342900">
              <a:spcAft>
                <a:spcPts val="1800"/>
              </a:spcAft>
              <a:buFont typeface="Wingdings" pitchFamily="2" charset="2"/>
              <a:buChar char="ü"/>
              <a:defRPr lang="en-US" sz="1200" smtClean="0"/>
            </a:lvl3pPr>
            <a:lvl4pPr marL="1714500" indent="-342900">
              <a:spcAft>
                <a:spcPts val="1800"/>
              </a:spcAft>
              <a:buFont typeface="Wingdings" pitchFamily="2" charset="2"/>
              <a:buChar char="ü"/>
              <a:defRPr lang="en-US" sz="1200" smtClean="0"/>
            </a:lvl4pPr>
            <a:lvl5pPr marL="2171700" indent="-342900">
              <a:spcAft>
                <a:spcPts val="1800"/>
              </a:spcAft>
              <a:buFont typeface="Wingdings" pitchFamily="2" charset="2"/>
              <a:buChar char="ü"/>
              <a:defRPr lang="en-US" sz="1200"/>
            </a:lvl5pPr>
          </a:lstStyle>
          <a:p>
            <a:pPr lvl="0"/>
            <a:r>
              <a:rPr lang="en-US"/>
              <a:t>Click to edit Master text styles</a:t>
            </a:r>
          </a:p>
        </p:txBody>
      </p:sp>
      <p:grpSp>
        <p:nvGrpSpPr>
          <p:cNvPr id="31" name="Group 30"/>
          <p:cNvGrpSpPr/>
          <p:nvPr userDrawn="1"/>
        </p:nvGrpSpPr>
        <p:grpSpPr>
          <a:xfrm>
            <a:off x="228600" y="533400"/>
            <a:ext cx="152400" cy="533400"/>
            <a:chOff x="228600" y="533400"/>
            <a:chExt cx="152400" cy="533400"/>
          </a:xfrm>
        </p:grpSpPr>
        <p:cxnSp>
          <p:nvCxnSpPr>
            <p:cNvPr id="32" name="Straight Connector 31"/>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434A5E5F-BD8F-44FD-B9C8-2C859A11F86F}" type="datetime4">
              <a:rPr lang="en-US" smtClean="0"/>
              <a:t>March 30, 2017</a:t>
            </a:fld>
            <a:endParaRPr lang="en-US" dirty="0"/>
          </a:p>
        </p:txBody>
      </p:sp>
      <p:sp>
        <p:nvSpPr>
          <p:cNvPr id="17"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8"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1141460160"/>
      </p:ext>
    </p:extLst>
  </p:cSld>
  <p:clrMapOvr>
    <a:masterClrMapping/>
  </p:clrMapOvr>
  <p:extLst mod="1">
    <p:ext uri="{DCECCB84-F9BA-43D5-87BE-67443E8EF086}">
      <p15:sldGuideLst xmlns:p15="http://schemas.microsoft.com/office/powerpoint/2012/main">
        <p15:guide id="1" orient="horz" pos="1620">
          <p15:clr>
            <a:srgbClr val="FBAE40"/>
          </p15:clr>
        </p15:guide>
        <p15:guide id="2" pos="4532">
          <p15:clr>
            <a:srgbClr val="FBAE40"/>
          </p15:clr>
        </p15:guide>
        <p15:guide id="3" pos="2736">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rvices - 6 text boxes">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hasCustomPrompt="1"/>
          </p:nvPr>
        </p:nvSpPr>
        <p:spPr>
          <a:xfrm>
            <a:off x="533400" y="1701800"/>
            <a:ext cx="1981200" cy="584200"/>
          </a:xfrm>
          <a:solidFill>
            <a:schemeClr val="accent1"/>
          </a:solidFill>
        </p:spPr>
        <p:txBody>
          <a:bodyPr tIns="45720" bIns="0" anchor="ctr" anchorCtr="0">
            <a:normAutofit/>
          </a:bodyPr>
          <a:lstStyle>
            <a:lvl1pPr marL="0" indent="0" algn="ctr">
              <a:spcBef>
                <a:spcPts val="0"/>
              </a:spcBef>
              <a:buFontTx/>
              <a:buNone/>
              <a:defRPr lang="en-US" sz="24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a:t>
            </a:r>
            <a:r>
              <a:rPr lang="en-US"/>
              <a:t>to edit text</a:t>
            </a:r>
            <a:endParaRPr lang="en-US" dirty="0"/>
          </a:p>
        </p:txBody>
      </p:sp>
      <p:sp>
        <p:nvSpPr>
          <p:cNvPr id="14" name="Text Placeholder 13"/>
          <p:cNvSpPr>
            <a:spLocks noGrp="1"/>
          </p:cNvSpPr>
          <p:nvPr>
            <p:ph type="body" sz="quarter" idx="14"/>
          </p:nvPr>
        </p:nvSpPr>
        <p:spPr>
          <a:xfrm>
            <a:off x="435684" y="2311400"/>
            <a:ext cx="2362200" cy="1502731"/>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a:t>Click to edit Master text styles</a:t>
            </a:r>
          </a:p>
          <a:p>
            <a:pPr marL="0" lvl="1" indent="0">
              <a:buFontTx/>
              <a:buNone/>
            </a:pPr>
            <a:r>
              <a:rPr lang="en-US"/>
              <a:t>Second level</a:t>
            </a:r>
          </a:p>
        </p:txBody>
      </p:sp>
      <p:sp>
        <p:nvSpPr>
          <p:cNvPr id="10" name="Text Placeholder 13"/>
          <p:cNvSpPr>
            <a:spLocks noGrp="1"/>
          </p:cNvSpPr>
          <p:nvPr>
            <p:ph type="body" sz="quarter" idx="15"/>
          </p:nvPr>
        </p:nvSpPr>
        <p:spPr>
          <a:xfrm>
            <a:off x="3331284" y="2311400"/>
            <a:ext cx="2362200" cy="1502731"/>
          </a:xfrm>
        </p:spPr>
        <p:txBody>
          <a:bodyPr vert="horz" lIns="91440" tIns="45720" rIns="91440" bIns="45720" rtlCol="0">
            <a:normAutofit/>
          </a:bodyPr>
          <a:lstStyle>
            <a:lvl1pPr marL="0" indent="0">
              <a:spcBef>
                <a:spcPts val="0"/>
              </a:spcBef>
              <a:buFontTx/>
              <a:buNone/>
              <a:defRPr lang="en-US" sz="1800" kern="1200" dirty="0">
                <a:solidFill>
                  <a:schemeClr val="tx1"/>
                </a:solidFill>
                <a:latin typeface="+mn-lt"/>
                <a:ea typeface="+mn-ea"/>
                <a:cs typeface="+mn-cs"/>
              </a:defRPr>
            </a:lvl1pPr>
          </a:lstStyle>
          <a:p>
            <a:pPr marL="0" lvl="0" indent="0" algn="l" defTabSz="914400" rtl="0" eaLnBrk="1" latinLnBrk="0" hangingPunct="1">
              <a:spcBef>
                <a:spcPct val="20000"/>
              </a:spcBef>
              <a:buFontTx/>
              <a:buNone/>
            </a:pPr>
            <a:r>
              <a:rPr lang="en-US"/>
              <a:t>Click to edit Master text styles</a:t>
            </a:r>
          </a:p>
        </p:txBody>
      </p:sp>
      <p:sp>
        <p:nvSpPr>
          <p:cNvPr id="11" name="Text Placeholder 11"/>
          <p:cNvSpPr>
            <a:spLocks noGrp="1"/>
          </p:cNvSpPr>
          <p:nvPr>
            <p:ph type="body" sz="quarter" idx="16" hasCustomPrompt="1"/>
          </p:nvPr>
        </p:nvSpPr>
        <p:spPr>
          <a:xfrm>
            <a:off x="3429000" y="1701800"/>
            <a:ext cx="1981200" cy="584200"/>
          </a:xfrm>
          <a:solidFill>
            <a:schemeClr val="accent1"/>
          </a:solidFill>
        </p:spPr>
        <p:txBody>
          <a:bodyPr tIns="45720" bIns="0" anchor="ctr" anchorCtr="0">
            <a:normAutofit/>
          </a:bodyPr>
          <a:lstStyle>
            <a:lvl1pPr marL="0" indent="0" algn="ctr">
              <a:spcBef>
                <a:spcPts val="0"/>
              </a:spcBef>
              <a:buFontTx/>
              <a:buNone/>
              <a:defRPr lang="en-US" sz="24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t>
            </a:r>
            <a:r>
              <a:rPr lang="en-US"/>
              <a:t>edit text</a:t>
            </a:r>
            <a:endParaRPr lang="en-US" dirty="0"/>
          </a:p>
        </p:txBody>
      </p:sp>
      <p:sp>
        <p:nvSpPr>
          <p:cNvPr id="24" name="Text Placeholder 13"/>
          <p:cNvSpPr>
            <a:spLocks noGrp="1"/>
          </p:cNvSpPr>
          <p:nvPr>
            <p:ph type="body" sz="quarter" idx="19"/>
          </p:nvPr>
        </p:nvSpPr>
        <p:spPr>
          <a:xfrm>
            <a:off x="435684" y="4652327"/>
            <a:ext cx="2362200" cy="1502735"/>
          </a:xfrm>
        </p:spPr>
        <p:txBody>
          <a:bodyPr vert="horz" lIns="91440" tIns="45720" rIns="91440" bIns="45720" rtlCol="0">
            <a:normAutofit/>
          </a:bodyPr>
          <a:lstStyle>
            <a:lvl1pPr marL="0" indent="0">
              <a:spcBef>
                <a:spcPts val="0"/>
              </a:spcBef>
              <a:buFontTx/>
              <a:buNone/>
              <a:defRPr lang="en-US" sz="1800" kern="1200" dirty="0" smtClean="0">
                <a:solidFill>
                  <a:schemeClr val="tx1"/>
                </a:solidFill>
                <a:latin typeface="+mn-lt"/>
                <a:ea typeface="+mn-ea"/>
                <a:cs typeface="+mn-cs"/>
              </a:defRPr>
            </a:lvl1pPr>
          </a:lstStyle>
          <a:p>
            <a:pPr marL="0" lvl="0" indent="0" algn="l" defTabSz="914400" rtl="0" eaLnBrk="1" latinLnBrk="0" hangingPunct="1">
              <a:spcBef>
                <a:spcPct val="20000"/>
              </a:spcBef>
            </a:pPr>
            <a:r>
              <a:rPr lang="en-US"/>
              <a:t>Click to edit Master text styles</a:t>
            </a:r>
          </a:p>
          <a:p>
            <a:pPr marL="0" lvl="1" indent="0" algn="l" defTabSz="914400" rtl="0" eaLnBrk="1" latinLnBrk="0" hangingPunct="1">
              <a:spcBef>
                <a:spcPct val="20000"/>
              </a:spcBef>
            </a:pPr>
            <a:r>
              <a:rPr lang="en-US"/>
              <a:t>Second level</a:t>
            </a:r>
          </a:p>
          <a:p>
            <a:pPr marL="0" lvl="2" indent="0" algn="l" defTabSz="914400" rtl="0" eaLnBrk="1" latinLnBrk="0" hangingPunct="1">
              <a:spcBef>
                <a:spcPct val="20000"/>
              </a:spcBef>
            </a:pPr>
            <a:r>
              <a:rPr lang="en-US"/>
              <a:t>Third level</a:t>
            </a:r>
          </a:p>
        </p:txBody>
      </p:sp>
      <p:sp>
        <p:nvSpPr>
          <p:cNvPr id="25" name="Text Placeholder 13"/>
          <p:cNvSpPr>
            <a:spLocks noGrp="1"/>
          </p:cNvSpPr>
          <p:nvPr>
            <p:ph type="body" sz="quarter" idx="20"/>
          </p:nvPr>
        </p:nvSpPr>
        <p:spPr>
          <a:xfrm>
            <a:off x="3331284" y="4652327"/>
            <a:ext cx="2362200" cy="1502735"/>
          </a:xfrm>
        </p:spPr>
        <p:txBody>
          <a:bodyPr vert="horz" lIns="91440" tIns="45720" rIns="91440" bIns="45720" rtlCol="0">
            <a:normAutofit/>
          </a:bodyPr>
          <a:lstStyle>
            <a:lvl1pPr marL="0" indent="0">
              <a:spcBef>
                <a:spcPts val="0"/>
              </a:spcBef>
              <a:buFontTx/>
              <a:buNone/>
              <a:defRPr lang="en-US" sz="1800" kern="1200" dirty="0">
                <a:solidFill>
                  <a:schemeClr val="tx1"/>
                </a:solidFill>
                <a:latin typeface="+mn-lt"/>
                <a:ea typeface="+mn-ea"/>
                <a:cs typeface="+mn-cs"/>
              </a:defRPr>
            </a:lvl1pPr>
          </a:lstStyle>
          <a:p>
            <a:pPr marL="0" lvl="0" indent="0" algn="l" defTabSz="914400" rtl="0" eaLnBrk="1" latinLnBrk="0" hangingPunct="1">
              <a:spcBef>
                <a:spcPct val="20000"/>
              </a:spcBef>
              <a:buFontTx/>
              <a:buNone/>
            </a:pPr>
            <a:r>
              <a:rPr lang="en-US"/>
              <a:t>Click to edit Master text styles</a:t>
            </a:r>
          </a:p>
        </p:txBody>
      </p:sp>
      <p:sp>
        <p:nvSpPr>
          <p:cNvPr id="13" name="Text Placeholder 11"/>
          <p:cNvSpPr>
            <a:spLocks noGrp="1"/>
          </p:cNvSpPr>
          <p:nvPr>
            <p:ph type="body" sz="quarter" idx="21" hasCustomPrompt="1"/>
          </p:nvPr>
        </p:nvSpPr>
        <p:spPr>
          <a:xfrm>
            <a:off x="533400" y="4017331"/>
            <a:ext cx="1981200" cy="584200"/>
          </a:xfrm>
          <a:solidFill>
            <a:schemeClr val="accent1"/>
          </a:solidFill>
        </p:spPr>
        <p:txBody>
          <a:bodyPr tIns="45720" bIns="0" anchor="ctr" anchorCtr="0">
            <a:noAutofit/>
          </a:bodyPr>
          <a:lstStyle>
            <a:lvl1pPr marL="0" indent="0" algn="ctr">
              <a:spcBef>
                <a:spcPts val="0"/>
              </a:spcBef>
              <a:buFontTx/>
              <a:buNone/>
              <a:defRPr lang="en-US" sz="24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t>
            </a:r>
            <a:r>
              <a:rPr lang="en-US"/>
              <a:t>edit text</a:t>
            </a:r>
            <a:endParaRPr lang="en-US" dirty="0"/>
          </a:p>
        </p:txBody>
      </p:sp>
      <p:sp>
        <p:nvSpPr>
          <p:cNvPr id="15" name="Text Placeholder 11"/>
          <p:cNvSpPr>
            <a:spLocks noGrp="1"/>
          </p:cNvSpPr>
          <p:nvPr>
            <p:ph type="body" sz="quarter" idx="22" hasCustomPrompt="1"/>
          </p:nvPr>
        </p:nvSpPr>
        <p:spPr>
          <a:xfrm>
            <a:off x="3429000" y="4017331"/>
            <a:ext cx="1981200" cy="584200"/>
          </a:xfrm>
          <a:solidFill>
            <a:schemeClr val="accent1"/>
          </a:solidFill>
        </p:spPr>
        <p:txBody>
          <a:bodyPr tIns="45720" bIns="0" anchor="ctr" anchorCtr="0">
            <a:normAutofit/>
          </a:bodyPr>
          <a:lstStyle>
            <a:lvl1pPr marL="0" indent="0" algn="ctr">
              <a:spcBef>
                <a:spcPts val="0"/>
              </a:spcBef>
              <a:buFontTx/>
              <a:buNone/>
              <a:defRPr lang="en-US" sz="24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t>
            </a:r>
            <a:r>
              <a:rPr lang="en-US"/>
              <a:t>edit text</a:t>
            </a:r>
            <a:endParaRPr lang="en-US" dirty="0"/>
          </a:p>
        </p:txBody>
      </p:sp>
      <p:sp>
        <p:nvSpPr>
          <p:cNvPr id="23" name="Text Placeholder 13"/>
          <p:cNvSpPr>
            <a:spLocks noGrp="1"/>
          </p:cNvSpPr>
          <p:nvPr>
            <p:ph type="body" sz="quarter" idx="23"/>
          </p:nvPr>
        </p:nvSpPr>
        <p:spPr>
          <a:xfrm>
            <a:off x="6226884" y="2332669"/>
            <a:ext cx="2362200" cy="1502731"/>
          </a:xfrm>
        </p:spPr>
        <p:txBody>
          <a:bodyPr vert="horz" lIns="91440" tIns="45720" rIns="91440" bIns="45720" rtlCol="0">
            <a:normAutofit/>
          </a:bodyPr>
          <a:lstStyle>
            <a:lvl1pPr marL="0" indent="0">
              <a:spcBef>
                <a:spcPts val="0"/>
              </a:spcBef>
              <a:buFontTx/>
              <a:buNone/>
              <a:defRPr lang="en-US" sz="1800" kern="1200" dirty="0">
                <a:solidFill>
                  <a:schemeClr val="tx1"/>
                </a:solidFill>
                <a:latin typeface="+mn-lt"/>
                <a:ea typeface="+mn-ea"/>
                <a:cs typeface="+mn-cs"/>
              </a:defRPr>
            </a:lvl1pPr>
          </a:lstStyle>
          <a:p>
            <a:pPr marL="0" lvl="0" indent="0" algn="l" defTabSz="914400" rtl="0" eaLnBrk="1" latinLnBrk="0" hangingPunct="1">
              <a:spcBef>
                <a:spcPct val="20000"/>
              </a:spcBef>
              <a:buFontTx/>
              <a:buNone/>
            </a:pPr>
            <a:r>
              <a:rPr lang="en-US"/>
              <a:t>Click to edit Master text styles</a:t>
            </a:r>
          </a:p>
        </p:txBody>
      </p:sp>
      <p:sp>
        <p:nvSpPr>
          <p:cNvPr id="26" name="Text Placeholder 11"/>
          <p:cNvSpPr>
            <a:spLocks noGrp="1"/>
          </p:cNvSpPr>
          <p:nvPr>
            <p:ph type="body" sz="quarter" idx="24" hasCustomPrompt="1"/>
          </p:nvPr>
        </p:nvSpPr>
        <p:spPr>
          <a:xfrm>
            <a:off x="6324600" y="1723069"/>
            <a:ext cx="1981200" cy="584200"/>
          </a:xfrm>
          <a:solidFill>
            <a:schemeClr val="accent1"/>
          </a:solidFill>
        </p:spPr>
        <p:txBody>
          <a:bodyPr tIns="45720" bIns="0" anchor="ctr" anchorCtr="0">
            <a:normAutofit/>
          </a:bodyPr>
          <a:lstStyle>
            <a:lvl1pPr marL="0" indent="0" algn="ctr">
              <a:spcBef>
                <a:spcPts val="0"/>
              </a:spcBef>
              <a:buFontTx/>
              <a:buNone/>
              <a:defRPr lang="en-US" sz="24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t>
            </a:r>
            <a:r>
              <a:rPr lang="en-US"/>
              <a:t>edit text</a:t>
            </a:r>
            <a:endParaRPr lang="en-US" dirty="0"/>
          </a:p>
        </p:txBody>
      </p:sp>
      <p:sp>
        <p:nvSpPr>
          <p:cNvPr id="27" name="Text Placeholder 13"/>
          <p:cNvSpPr>
            <a:spLocks noGrp="1"/>
          </p:cNvSpPr>
          <p:nvPr>
            <p:ph type="body" sz="quarter" idx="25"/>
          </p:nvPr>
        </p:nvSpPr>
        <p:spPr>
          <a:xfrm>
            <a:off x="6226884" y="4673597"/>
            <a:ext cx="2362200" cy="1502735"/>
          </a:xfrm>
        </p:spPr>
        <p:txBody>
          <a:bodyPr vert="horz" lIns="91440" tIns="45720" rIns="91440" bIns="45720" rtlCol="0">
            <a:normAutofit/>
          </a:bodyPr>
          <a:lstStyle>
            <a:lvl1pPr marL="0" indent="0">
              <a:spcBef>
                <a:spcPts val="0"/>
              </a:spcBef>
              <a:buFontTx/>
              <a:buNone/>
              <a:defRPr lang="en-US" sz="1800" kern="1200" dirty="0">
                <a:solidFill>
                  <a:schemeClr val="tx1"/>
                </a:solidFill>
                <a:latin typeface="+mn-lt"/>
                <a:ea typeface="+mn-ea"/>
                <a:cs typeface="+mn-cs"/>
              </a:defRPr>
            </a:lvl1pPr>
          </a:lstStyle>
          <a:p>
            <a:pPr marL="0" lvl="0" indent="0" algn="l" defTabSz="914400" rtl="0" eaLnBrk="1" latinLnBrk="0" hangingPunct="1">
              <a:spcBef>
                <a:spcPct val="20000"/>
              </a:spcBef>
              <a:buFontTx/>
              <a:buNone/>
            </a:pPr>
            <a:r>
              <a:rPr lang="en-US"/>
              <a:t>Click to edit Master text styles</a:t>
            </a:r>
          </a:p>
        </p:txBody>
      </p:sp>
      <p:sp>
        <p:nvSpPr>
          <p:cNvPr id="28" name="Text Placeholder 11"/>
          <p:cNvSpPr>
            <a:spLocks noGrp="1"/>
          </p:cNvSpPr>
          <p:nvPr>
            <p:ph type="body" sz="quarter" idx="26" hasCustomPrompt="1"/>
          </p:nvPr>
        </p:nvSpPr>
        <p:spPr>
          <a:xfrm>
            <a:off x="6324600" y="4038600"/>
            <a:ext cx="1981200" cy="584200"/>
          </a:xfrm>
          <a:solidFill>
            <a:schemeClr val="accent1"/>
          </a:solidFill>
        </p:spPr>
        <p:txBody>
          <a:bodyPr tIns="45720" bIns="0" anchor="ctr" anchorCtr="0">
            <a:normAutofit/>
          </a:bodyPr>
          <a:lstStyle>
            <a:lvl1pPr marL="0" indent="0" algn="ctr">
              <a:spcBef>
                <a:spcPts val="0"/>
              </a:spcBef>
              <a:buFontTx/>
              <a:buNone/>
              <a:defRPr lang="en-US" sz="24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t>
            </a:r>
            <a:r>
              <a:rPr lang="en-US"/>
              <a:t>edit text</a:t>
            </a:r>
            <a:endParaRPr lang="en-US" dirty="0"/>
          </a:p>
        </p:txBody>
      </p:sp>
      <p:grpSp>
        <p:nvGrpSpPr>
          <p:cNvPr id="32" name="Group 31"/>
          <p:cNvGrpSpPr/>
          <p:nvPr userDrawn="1"/>
        </p:nvGrpSpPr>
        <p:grpSpPr>
          <a:xfrm>
            <a:off x="228600" y="533400"/>
            <a:ext cx="152400" cy="533400"/>
            <a:chOff x="228600" y="533400"/>
            <a:chExt cx="152400" cy="533400"/>
          </a:xfrm>
        </p:grpSpPr>
        <p:cxnSp>
          <p:nvCxnSpPr>
            <p:cNvPr id="33" name="Straight Connector 32"/>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CC19D07B-8033-4419-9E8B-60FF9715C256}" type="datetime4">
              <a:rPr lang="en-US" smtClean="0"/>
              <a:t>March 30, 2017</a:t>
            </a:fld>
            <a:endParaRPr lang="en-US" dirty="0"/>
          </a:p>
        </p:txBody>
      </p:sp>
      <p:sp>
        <p:nvSpPr>
          <p:cNvPr id="22"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35"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2061187405"/>
      </p:ext>
    </p:extLst>
  </p:cSld>
  <p:clrMapOvr>
    <a:masterClrMapping/>
  </p:clrMapOvr>
  <p:extLst mod="1">
    <p:ext uri="{DCECCB84-F9BA-43D5-87BE-67443E8EF086}">
      <p15:sldGuideLst xmlns:p15="http://schemas.microsoft.com/office/powerpoint/2012/main">
        <p15:guide id="1" orient="horz" pos="804">
          <p15:clr>
            <a:srgbClr val="FBAE40"/>
          </p15:clr>
        </p15:guide>
        <p15:guide id="2" pos="288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rvices - Layout 3">
    <p:spTree>
      <p:nvGrpSpPr>
        <p:cNvPr id="1" name=""/>
        <p:cNvGrpSpPr/>
        <p:nvPr/>
      </p:nvGrpSpPr>
      <p:grpSpPr>
        <a:xfrm>
          <a:off x="0" y="0"/>
          <a:ext cx="0" cy="0"/>
          <a:chOff x="0" y="0"/>
          <a:chExt cx="0" cy="0"/>
        </a:xfrm>
      </p:grpSpPr>
      <p:sp>
        <p:nvSpPr>
          <p:cNvPr id="22" name="Picture Placeholder 2"/>
          <p:cNvSpPr>
            <a:spLocks noGrp="1"/>
          </p:cNvSpPr>
          <p:nvPr>
            <p:ph type="pic" sz="quarter" idx="20"/>
          </p:nvPr>
        </p:nvSpPr>
        <p:spPr>
          <a:xfrm>
            <a:off x="6019799" y="3825688"/>
            <a:ext cx="2560320"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3" name="Picture Placeholder 2"/>
          <p:cNvSpPr>
            <a:spLocks noGrp="1"/>
          </p:cNvSpPr>
          <p:nvPr>
            <p:ph type="pic" sz="quarter" idx="18"/>
          </p:nvPr>
        </p:nvSpPr>
        <p:spPr>
          <a:xfrm>
            <a:off x="533399" y="3825688"/>
            <a:ext cx="2560320"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hasCustomPrompt="1"/>
          </p:nvPr>
        </p:nvSpPr>
        <p:spPr>
          <a:xfrm>
            <a:off x="533401" y="1600200"/>
            <a:ext cx="2560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TITLE Here</a:t>
            </a:r>
          </a:p>
        </p:txBody>
      </p:sp>
      <p:sp>
        <p:nvSpPr>
          <p:cNvPr id="14" name="Text Placeholder 13"/>
          <p:cNvSpPr>
            <a:spLocks noGrp="1"/>
          </p:cNvSpPr>
          <p:nvPr>
            <p:ph type="body" sz="quarter" idx="14" hasCustomPrompt="1"/>
          </p:nvPr>
        </p:nvSpPr>
        <p:spPr>
          <a:xfrm>
            <a:off x="533401" y="2091664"/>
            <a:ext cx="2560319" cy="16256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21" name="Picture Placeholder 2"/>
          <p:cNvSpPr>
            <a:spLocks noGrp="1"/>
          </p:cNvSpPr>
          <p:nvPr>
            <p:ph type="pic" sz="quarter" idx="19"/>
          </p:nvPr>
        </p:nvSpPr>
        <p:spPr>
          <a:xfrm>
            <a:off x="3276599" y="1793688"/>
            <a:ext cx="2560320"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en-US"/>
            </a:lvl1pPr>
          </a:lstStyle>
          <a:p>
            <a:pPr marL="0" lvl="0" algn="ctr"/>
            <a:r>
              <a:rPr lang="en-US"/>
              <a:t>Click icon to add picture</a:t>
            </a:r>
          </a:p>
        </p:txBody>
      </p:sp>
      <p:sp>
        <p:nvSpPr>
          <p:cNvPr id="26" name="Text Placeholder 11"/>
          <p:cNvSpPr>
            <a:spLocks noGrp="1"/>
          </p:cNvSpPr>
          <p:nvPr>
            <p:ph type="body" sz="quarter" idx="21" hasCustomPrompt="1"/>
          </p:nvPr>
        </p:nvSpPr>
        <p:spPr>
          <a:xfrm>
            <a:off x="6008783" y="1600200"/>
            <a:ext cx="2560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28" name="Text Placeholder 13"/>
          <p:cNvSpPr>
            <a:spLocks noGrp="1"/>
          </p:cNvSpPr>
          <p:nvPr>
            <p:ph type="body" sz="quarter" idx="22" hasCustomPrompt="1"/>
          </p:nvPr>
        </p:nvSpPr>
        <p:spPr>
          <a:xfrm>
            <a:off x="6008783" y="2091664"/>
            <a:ext cx="2560319" cy="16256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29" name="Text Placeholder 11"/>
          <p:cNvSpPr>
            <a:spLocks noGrp="1"/>
          </p:cNvSpPr>
          <p:nvPr>
            <p:ph type="body" sz="quarter" idx="23" hasCustomPrompt="1"/>
          </p:nvPr>
        </p:nvSpPr>
        <p:spPr>
          <a:xfrm>
            <a:off x="3265583" y="3884267"/>
            <a:ext cx="2560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30" name="Text Placeholder 13"/>
          <p:cNvSpPr>
            <a:spLocks noGrp="1"/>
          </p:cNvSpPr>
          <p:nvPr>
            <p:ph type="body" sz="quarter" idx="24" hasCustomPrompt="1"/>
          </p:nvPr>
        </p:nvSpPr>
        <p:spPr>
          <a:xfrm>
            <a:off x="3265583" y="4375731"/>
            <a:ext cx="2560319" cy="16256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grpSp>
        <p:nvGrpSpPr>
          <p:cNvPr id="33" name="Group 32"/>
          <p:cNvGrpSpPr/>
          <p:nvPr userDrawn="1"/>
        </p:nvGrpSpPr>
        <p:grpSpPr>
          <a:xfrm>
            <a:off x="228600" y="533400"/>
            <a:ext cx="152400" cy="533400"/>
            <a:chOff x="228600" y="533400"/>
            <a:chExt cx="152400" cy="533400"/>
          </a:xfrm>
        </p:grpSpPr>
        <p:cxnSp>
          <p:nvCxnSpPr>
            <p:cNvPr id="34" name="Straight Connector 33"/>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EC738933-4F02-419D-BC56-24AA2AB4EFDC}" type="datetime4">
              <a:rPr lang="en-US" smtClean="0"/>
              <a:t>March 30, 2017</a:t>
            </a:fld>
            <a:endParaRPr lang="en-US" dirty="0"/>
          </a:p>
        </p:txBody>
      </p:sp>
      <p:sp>
        <p:nvSpPr>
          <p:cNvPr id="1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8256485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rvices - Layout 4">
    <p:spTree>
      <p:nvGrpSpPr>
        <p:cNvPr id="1" name=""/>
        <p:cNvGrpSpPr/>
        <p:nvPr/>
      </p:nvGrpSpPr>
      <p:grpSpPr>
        <a:xfrm>
          <a:off x="0" y="0"/>
          <a:ext cx="0" cy="0"/>
          <a:chOff x="0" y="0"/>
          <a:chExt cx="0" cy="0"/>
        </a:xfrm>
      </p:grpSpPr>
      <p:sp>
        <p:nvSpPr>
          <p:cNvPr id="22" name="Picture Placeholder 2"/>
          <p:cNvSpPr>
            <a:spLocks noGrp="1"/>
          </p:cNvSpPr>
          <p:nvPr>
            <p:ph type="pic" sz="quarter" idx="20"/>
          </p:nvPr>
        </p:nvSpPr>
        <p:spPr>
          <a:xfrm>
            <a:off x="6019799" y="1752600"/>
            <a:ext cx="2560320"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3" name="Picture Placeholder 2"/>
          <p:cNvSpPr>
            <a:spLocks noGrp="1"/>
          </p:cNvSpPr>
          <p:nvPr>
            <p:ph type="pic" sz="quarter" idx="18"/>
          </p:nvPr>
        </p:nvSpPr>
        <p:spPr>
          <a:xfrm>
            <a:off x="533399" y="1752600"/>
            <a:ext cx="2560320"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hasCustomPrompt="1"/>
          </p:nvPr>
        </p:nvSpPr>
        <p:spPr>
          <a:xfrm>
            <a:off x="533401" y="3879376"/>
            <a:ext cx="2560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TITLE Here</a:t>
            </a:r>
          </a:p>
        </p:txBody>
      </p:sp>
      <p:sp>
        <p:nvSpPr>
          <p:cNvPr id="14" name="Text Placeholder 13"/>
          <p:cNvSpPr>
            <a:spLocks noGrp="1"/>
          </p:cNvSpPr>
          <p:nvPr>
            <p:ph type="body" sz="quarter" idx="14" hasCustomPrompt="1"/>
          </p:nvPr>
        </p:nvSpPr>
        <p:spPr>
          <a:xfrm>
            <a:off x="533401" y="4370840"/>
            <a:ext cx="2560319" cy="19565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21" name="Picture Placeholder 2"/>
          <p:cNvSpPr>
            <a:spLocks noGrp="1"/>
          </p:cNvSpPr>
          <p:nvPr>
            <p:ph type="pic" sz="quarter" idx="19"/>
          </p:nvPr>
        </p:nvSpPr>
        <p:spPr>
          <a:xfrm>
            <a:off x="3276599" y="1752600"/>
            <a:ext cx="2560320"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26" name="Text Placeholder 11"/>
          <p:cNvSpPr>
            <a:spLocks noGrp="1"/>
          </p:cNvSpPr>
          <p:nvPr>
            <p:ph type="body" sz="quarter" idx="21" hasCustomPrompt="1"/>
          </p:nvPr>
        </p:nvSpPr>
        <p:spPr>
          <a:xfrm>
            <a:off x="6008783" y="3879376"/>
            <a:ext cx="2560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28" name="Text Placeholder 13"/>
          <p:cNvSpPr>
            <a:spLocks noGrp="1"/>
          </p:cNvSpPr>
          <p:nvPr>
            <p:ph type="body" sz="quarter" idx="22" hasCustomPrompt="1"/>
          </p:nvPr>
        </p:nvSpPr>
        <p:spPr>
          <a:xfrm>
            <a:off x="6008783" y="4370840"/>
            <a:ext cx="2560319" cy="19565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29" name="Text Placeholder 11"/>
          <p:cNvSpPr>
            <a:spLocks noGrp="1"/>
          </p:cNvSpPr>
          <p:nvPr>
            <p:ph type="body" sz="quarter" idx="23" hasCustomPrompt="1"/>
          </p:nvPr>
        </p:nvSpPr>
        <p:spPr>
          <a:xfrm>
            <a:off x="3265583" y="3879376"/>
            <a:ext cx="2560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30" name="Text Placeholder 13"/>
          <p:cNvSpPr>
            <a:spLocks noGrp="1"/>
          </p:cNvSpPr>
          <p:nvPr>
            <p:ph type="body" sz="quarter" idx="24" hasCustomPrompt="1"/>
          </p:nvPr>
        </p:nvSpPr>
        <p:spPr>
          <a:xfrm>
            <a:off x="3265583" y="4370840"/>
            <a:ext cx="2560319" cy="19565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grpSp>
        <p:nvGrpSpPr>
          <p:cNvPr id="33" name="Group 32"/>
          <p:cNvGrpSpPr/>
          <p:nvPr userDrawn="1"/>
        </p:nvGrpSpPr>
        <p:grpSpPr>
          <a:xfrm>
            <a:off x="228600" y="533400"/>
            <a:ext cx="152400" cy="533400"/>
            <a:chOff x="228600" y="533400"/>
            <a:chExt cx="152400" cy="533400"/>
          </a:xfrm>
        </p:grpSpPr>
        <p:cxnSp>
          <p:nvCxnSpPr>
            <p:cNvPr id="34" name="Straight Connector 33"/>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688EBA2F-A554-4334-9CCE-A865D16610F0}" type="datetime4">
              <a:rPr lang="en-US" smtClean="0"/>
              <a:t>March 30, 2017</a:t>
            </a:fld>
            <a:endParaRPr lang="en-US" dirty="0"/>
          </a:p>
        </p:txBody>
      </p:sp>
      <p:sp>
        <p:nvSpPr>
          <p:cNvPr id="1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9348090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ervices - Layout 4">
    <p:spTree>
      <p:nvGrpSpPr>
        <p:cNvPr id="1" name=""/>
        <p:cNvGrpSpPr/>
        <p:nvPr/>
      </p:nvGrpSpPr>
      <p:grpSpPr>
        <a:xfrm>
          <a:off x="0" y="0"/>
          <a:ext cx="0" cy="0"/>
          <a:chOff x="0" y="0"/>
          <a:chExt cx="0" cy="0"/>
        </a:xfrm>
      </p:grpSpPr>
      <p:sp>
        <p:nvSpPr>
          <p:cNvPr id="3" name="Picture Placeholder 2"/>
          <p:cNvSpPr>
            <a:spLocks noGrp="1"/>
          </p:cNvSpPr>
          <p:nvPr>
            <p:ph type="pic" sz="quarter" idx="18"/>
          </p:nvPr>
        </p:nvSpPr>
        <p:spPr>
          <a:xfrm>
            <a:off x="533399" y="1699760"/>
            <a:ext cx="2560320" cy="424384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22" name="Picture Placeholder 2"/>
          <p:cNvSpPr>
            <a:spLocks noGrp="1"/>
          </p:cNvSpPr>
          <p:nvPr>
            <p:ph type="pic" sz="quarter" idx="20"/>
          </p:nvPr>
        </p:nvSpPr>
        <p:spPr>
          <a:xfrm>
            <a:off x="6019799" y="1699760"/>
            <a:ext cx="2560320" cy="424384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21" name="Picture Placeholder 2"/>
          <p:cNvSpPr>
            <a:spLocks noGrp="1"/>
          </p:cNvSpPr>
          <p:nvPr>
            <p:ph type="pic" sz="quarter" idx="19"/>
          </p:nvPr>
        </p:nvSpPr>
        <p:spPr>
          <a:xfrm>
            <a:off x="3276599" y="1699760"/>
            <a:ext cx="2560320" cy="4243840"/>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hasCustomPrompt="1"/>
          </p:nvPr>
        </p:nvSpPr>
        <p:spPr>
          <a:xfrm>
            <a:off x="533401" y="3826536"/>
            <a:ext cx="2560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TITLE Here</a:t>
            </a:r>
          </a:p>
        </p:txBody>
      </p:sp>
      <p:sp>
        <p:nvSpPr>
          <p:cNvPr id="14" name="Text Placeholder 13"/>
          <p:cNvSpPr>
            <a:spLocks noGrp="1"/>
          </p:cNvSpPr>
          <p:nvPr>
            <p:ph type="body" sz="quarter" idx="14" hasCustomPrompt="1"/>
          </p:nvPr>
        </p:nvSpPr>
        <p:spPr>
          <a:xfrm>
            <a:off x="533401" y="4318000"/>
            <a:ext cx="2560319" cy="16256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26" name="Text Placeholder 11"/>
          <p:cNvSpPr>
            <a:spLocks noGrp="1"/>
          </p:cNvSpPr>
          <p:nvPr>
            <p:ph type="body" sz="quarter" idx="21" hasCustomPrompt="1"/>
          </p:nvPr>
        </p:nvSpPr>
        <p:spPr>
          <a:xfrm>
            <a:off x="6008783" y="3826536"/>
            <a:ext cx="2560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28" name="Text Placeholder 13"/>
          <p:cNvSpPr>
            <a:spLocks noGrp="1"/>
          </p:cNvSpPr>
          <p:nvPr>
            <p:ph type="body" sz="quarter" idx="22" hasCustomPrompt="1"/>
          </p:nvPr>
        </p:nvSpPr>
        <p:spPr>
          <a:xfrm>
            <a:off x="6008783" y="4318000"/>
            <a:ext cx="2560319" cy="16256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29" name="Text Placeholder 11"/>
          <p:cNvSpPr>
            <a:spLocks noGrp="1"/>
          </p:cNvSpPr>
          <p:nvPr>
            <p:ph type="body" sz="quarter" idx="23" hasCustomPrompt="1"/>
          </p:nvPr>
        </p:nvSpPr>
        <p:spPr>
          <a:xfrm>
            <a:off x="3265583" y="3826536"/>
            <a:ext cx="2560319"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30" name="Text Placeholder 13"/>
          <p:cNvSpPr>
            <a:spLocks noGrp="1"/>
          </p:cNvSpPr>
          <p:nvPr>
            <p:ph type="body" sz="quarter" idx="24" hasCustomPrompt="1"/>
          </p:nvPr>
        </p:nvSpPr>
        <p:spPr>
          <a:xfrm>
            <a:off x="3265583" y="4318000"/>
            <a:ext cx="2560319" cy="16256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grpSp>
        <p:nvGrpSpPr>
          <p:cNvPr id="33" name="Group 32"/>
          <p:cNvGrpSpPr/>
          <p:nvPr userDrawn="1"/>
        </p:nvGrpSpPr>
        <p:grpSpPr>
          <a:xfrm>
            <a:off x="228600" y="533400"/>
            <a:ext cx="152400" cy="533400"/>
            <a:chOff x="228600" y="533400"/>
            <a:chExt cx="152400" cy="533400"/>
          </a:xfrm>
        </p:grpSpPr>
        <p:cxnSp>
          <p:nvCxnSpPr>
            <p:cNvPr id="34" name="Straight Connector 33"/>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AAA8DDE2-B85A-4717-AE8E-E4BCAC458DFE}" type="datetime4">
              <a:rPr lang="en-US" smtClean="0"/>
              <a:t>March 30, 2017</a:t>
            </a:fld>
            <a:endParaRPr lang="en-US" dirty="0"/>
          </a:p>
        </p:txBody>
      </p:sp>
      <p:sp>
        <p:nvSpPr>
          <p:cNvPr id="1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41503522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Services - Layout 3">
    <p:spTree>
      <p:nvGrpSpPr>
        <p:cNvPr id="1" name=""/>
        <p:cNvGrpSpPr/>
        <p:nvPr/>
      </p:nvGrpSpPr>
      <p:grpSpPr>
        <a:xfrm>
          <a:off x="0" y="0"/>
          <a:ext cx="0" cy="0"/>
          <a:chOff x="0" y="0"/>
          <a:chExt cx="0" cy="0"/>
        </a:xfrm>
      </p:grpSpPr>
      <p:sp>
        <p:nvSpPr>
          <p:cNvPr id="3" name="Picture Placeholder 2"/>
          <p:cNvSpPr>
            <a:spLocks noGrp="1"/>
          </p:cNvSpPr>
          <p:nvPr>
            <p:ph type="pic" sz="quarter" idx="18"/>
          </p:nvPr>
        </p:nvSpPr>
        <p:spPr>
          <a:xfrm>
            <a:off x="533399" y="4081200"/>
            <a:ext cx="2560320"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29" name="Text Placeholder 11"/>
          <p:cNvSpPr>
            <a:spLocks noGrp="1"/>
          </p:cNvSpPr>
          <p:nvPr>
            <p:ph type="body" sz="quarter" idx="23" hasCustomPrompt="1"/>
          </p:nvPr>
        </p:nvSpPr>
        <p:spPr>
          <a:xfrm>
            <a:off x="3352800" y="4003489"/>
            <a:ext cx="5105400" cy="457200"/>
          </a:xfrm>
        </p:spPr>
        <p:txBody>
          <a:bodyPr>
            <a:noAutofit/>
          </a:bodyPr>
          <a:lstStyle>
            <a:lvl1pPr marL="0" indent="0">
              <a:spcBef>
                <a:spcPts val="0"/>
              </a:spcBef>
              <a:buFontTx/>
              <a:buNone/>
              <a:defRPr lang="en-US" sz="22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30" name="Text Placeholder 13"/>
          <p:cNvSpPr>
            <a:spLocks noGrp="1"/>
          </p:cNvSpPr>
          <p:nvPr>
            <p:ph type="body" sz="quarter" idx="24" hasCustomPrompt="1"/>
          </p:nvPr>
        </p:nvSpPr>
        <p:spPr>
          <a:xfrm>
            <a:off x="3352800" y="4494953"/>
            <a:ext cx="5105400" cy="1625600"/>
          </a:xfrm>
        </p:spPr>
        <p:txBody>
          <a:bodyPr vert="horz" lIns="91440" tIns="45720" rIns="91440" bIns="45720" rtlCol="0">
            <a:normAutofit/>
          </a:bodyPr>
          <a:lstStyle>
            <a:lvl1pPr marL="0" indent="0">
              <a:spcBef>
                <a:spcPts val="0"/>
              </a:spcBef>
              <a:buFontTx/>
              <a:buNone/>
              <a:defRPr lang="en-US" sz="1500" dirty="0" smtClean="0"/>
            </a:lvl1pPr>
          </a:lstStyle>
          <a:p>
            <a:pPr marL="0" lvl="0" indent="0">
              <a:buFontTx/>
              <a:buNone/>
            </a:pPr>
            <a:r>
              <a:rPr lang="en-US" dirty="0"/>
              <a:t>Description</a:t>
            </a:r>
          </a:p>
        </p:txBody>
      </p:sp>
      <p:sp>
        <p:nvSpPr>
          <p:cNvPr id="27" name="Picture Placeholder 2"/>
          <p:cNvSpPr>
            <a:spLocks noGrp="1"/>
          </p:cNvSpPr>
          <p:nvPr>
            <p:ph type="pic" sz="quarter" idx="25"/>
          </p:nvPr>
        </p:nvSpPr>
        <p:spPr>
          <a:xfrm>
            <a:off x="533399" y="1677910"/>
            <a:ext cx="2560320"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31" name="Text Placeholder 11"/>
          <p:cNvSpPr>
            <a:spLocks noGrp="1"/>
          </p:cNvSpPr>
          <p:nvPr>
            <p:ph type="body" sz="quarter" idx="26" hasCustomPrompt="1"/>
          </p:nvPr>
        </p:nvSpPr>
        <p:spPr>
          <a:xfrm>
            <a:off x="3352800" y="1600200"/>
            <a:ext cx="5105400" cy="457200"/>
          </a:xfrm>
        </p:spPr>
        <p:txBody>
          <a:bodyPr>
            <a:noAutofit/>
          </a:bodyPr>
          <a:lstStyle>
            <a:lvl1pPr marL="0" indent="0">
              <a:spcBef>
                <a:spcPts val="0"/>
              </a:spcBef>
              <a:buFontTx/>
              <a:buNone/>
              <a:defRPr lang="en-US" sz="22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TITLE Here</a:t>
            </a:r>
          </a:p>
        </p:txBody>
      </p:sp>
      <p:sp>
        <p:nvSpPr>
          <p:cNvPr id="32" name="Text Placeholder 13"/>
          <p:cNvSpPr>
            <a:spLocks noGrp="1"/>
          </p:cNvSpPr>
          <p:nvPr>
            <p:ph type="body" sz="quarter" idx="27" hasCustomPrompt="1"/>
          </p:nvPr>
        </p:nvSpPr>
        <p:spPr>
          <a:xfrm>
            <a:off x="3352800" y="2091664"/>
            <a:ext cx="5105400" cy="1625600"/>
          </a:xfrm>
        </p:spPr>
        <p:txBody>
          <a:bodyPr vert="horz" lIns="91440" tIns="45720" rIns="91440" bIns="45720" rtlCol="0">
            <a:normAutofit/>
          </a:bodyPr>
          <a:lstStyle>
            <a:lvl1pPr marL="0" indent="0">
              <a:spcBef>
                <a:spcPts val="0"/>
              </a:spcBef>
              <a:buFontTx/>
              <a:buNone/>
              <a:defRPr lang="en-US" sz="1500" dirty="0" smtClean="0"/>
            </a:lvl1pPr>
          </a:lstStyle>
          <a:p>
            <a:pPr marL="0" lvl="0" indent="0">
              <a:buFontTx/>
              <a:buNone/>
            </a:pPr>
            <a:r>
              <a:rPr lang="en-US" dirty="0"/>
              <a:t>Description</a:t>
            </a:r>
          </a:p>
        </p:txBody>
      </p:sp>
      <p:grpSp>
        <p:nvGrpSpPr>
          <p:cNvPr id="35" name="Group 34"/>
          <p:cNvGrpSpPr/>
          <p:nvPr userDrawn="1"/>
        </p:nvGrpSpPr>
        <p:grpSpPr>
          <a:xfrm>
            <a:off x="228600" y="533400"/>
            <a:ext cx="152400" cy="533400"/>
            <a:chOff x="228600" y="533400"/>
            <a:chExt cx="152400" cy="533400"/>
          </a:xfrm>
        </p:grpSpPr>
        <p:cxnSp>
          <p:nvCxnSpPr>
            <p:cNvPr id="36" name="Straight Connector 35"/>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521D67B4-524E-42C6-8585-4FD4DAF34A0B}" type="datetime4">
              <a:rPr lang="en-US" smtClean="0"/>
              <a:t>March 30, 2017</a:t>
            </a:fld>
            <a:endParaRPr lang="en-US" dirty="0"/>
          </a:p>
        </p:txBody>
      </p:sp>
      <p:sp>
        <p:nvSpPr>
          <p:cNvPr id="16"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7"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13674807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ample project slide">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27" name="Picture Placeholder 2"/>
          <p:cNvSpPr>
            <a:spLocks noGrp="1"/>
          </p:cNvSpPr>
          <p:nvPr>
            <p:ph type="pic" sz="quarter" idx="25"/>
          </p:nvPr>
        </p:nvSpPr>
        <p:spPr>
          <a:xfrm>
            <a:off x="533399" y="1677910"/>
            <a:ext cx="2560320" cy="4239443"/>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31" name="Text Placeholder 11"/>
          <p:cNvSpPr>
            <a:spLocks noGrp="1"/>
          </p:cNvSpPr>
          <p:nvPr>
            <p:ph type="body" sz="quarter" idx="26" hasCustomPrompt="1"/>
          </p:nvPr>
        </p:nvSpPr>
        <p:spPr>
          <a:xfrm>
            <a:off x="3352800" y="1600200"/>
            <a:ext cx="5105400" cy="457200"/>
          </a:xfrm>
        </p:spPr>
        <p:txBody>
          <a:bodyPr>
            <a:noAutofit/>
          </a:bodyPr>
          <a:lstStyle>
            <a:lvl1pPr marL="0" indent="0">
              <a:spcBef>
                <a:spcPts val="0"/>
              </a:spcBef>
              <a:buFontTx/>
              <a:buNone/>
              <a:defRPr lang="en-US" sz="22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TITLE Here</a:t>
            </a:r>
          </a:p>
        </p:txBody>
      </p:sp>
      <p:sp>
        <p:nvSpPr>
          <p:cNvPr id="32" name="Text Placeholder 13"/>
          <p:cNvSpPr>
            <a:spLocks noGrp="1"/>
          </p:cNvSpPr>
          <p:nvPr>
            <p:ph type="body" sz="quarter" idx="27" hasCustomPrompt="1"/>
          </p:nvPr>
        </p:nvSpPr>
        <p:spPr>
          <a:xfrm>
            <a:off x="3352800" y="2091663"/>
            <a:ext cx="5105400" cy="3825689"/>
          </a:xfrm>
        </p:spPr>
        <p:txBody>
          <a:bodyPr vert="horz" lIns="91440" tIns="45720" rIns="91440" bIns="45720" rtlCol="0">
            <a:normAutofit/>
          </a:bodyPr>
          <a:lstStyle>
            <a:lvl1pPr marL="0" indent="0">
              <a:spcBef>
                <a:spcPts val="0"/>
              </a:spcBef>
              <a:buFontTx/>
              <a:buNone/>
              <a:defRPr lang="en-US" sz="1500" dirty="0" smtClean="0"/>
            </a:lvl1pPr>
          </a:lstStyle>
          <a:p>
            <a:pPr marL="0" lvl="0" indent="0">
              <a:buFontTx/>
              <a:buNone/>
            </a:pPr>
            <a:r>
              <a:rPr lang="en-US" dirty="0"/>
              <a:t>Description</a:t>
            </a:r>
          </a:p>
        </p:txBody>
      </p:sp>
      <p:grpSp>
        <p:nvGrpSpPr>
          <p:cNvPr id="15" name="Group 14"/>
          <p:cNvGrpSpPr/>
          <p:nvPr userDrawn="1"/>
        </p:nvGrpSpPr>
        <p:grpSpPr>
          <a:xfrm>
            <a:off x="228600" y="533400"/>
            <a:ext cx="152400" cy="533400"/>
            <a:chOff x="228600" y="533400"/>
            <a:chExt cx="152400" cy="533400"/>
          </a:xfrm>
        </p:grpSpPr>
        <p:cxnSp>
          <p:nvCxnSpPr>
            <p:cNvPr id="16" name="Straight Connector 15"/>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D7118D5B-96AA-4E09-A7C0-CF794740CACD}" type="datetime4">
              <a:rPr lang="en-US" smtClean="0"/>
              <a:t>March 30, 2017</a:t>
            </a:fld>
            <a:endParaRPr lang="en-US" dirty="0"/>
          </a:p>
        </p:txBody>
      </p:sp>
      <p:sp>
        <p:nvSpPr>
          <p:cNvPr id="1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21758002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wide image with 2 columns">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27" name="Picture Placeholder 2"/>
          <p:cNvSpPr>
            <a:spLocks noGrp="1"/>
          </p:cNvSpPr>
          <p:nvPr>
            <p:ph type="pic" sz="quarter" idx="25"/>
          </p:nvPr>
        </p:nvSpPr>
        <p:spPr>
          <a:xfrm>
            <a:off x="533398" y="1676400"/>
            <a:ext cx="8153402"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15" name="Text Placeholder 11"/>
          <p:cNvSpPr>
            <a:spLocks noGrp="1"/>
          </p:cNvSpPr>
          <p:nvPr>
            <p:ph type="body" sz="quarter" idx="28" hasCustomPrompt="1"/>
          </p:nvPr>
        </p:nvSpPr>
        <p:spPr>
          <a:xfrm>
            <a:off x="533399" y="3810000"/>
            <a:ext cx="3810001"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16" name="Text Placeholder 13"/>
          <p:cNvSpPr>
            <a:spLocks noGrp="1"/>
          </p:cNvSpPr>
          <p:nvPr>
            <p:ph type="body" sz="quarter" idx="29" hasCustomPrompt="1"/>
          </p:nvPr>
        </p:nvSpPr>
        <p:spPr>
          <a:xfrm>
            <a:off x="533399" y="4301464"/>
            <a:ext cx="3810001" cy="1857748"/>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21" name="Text Placeholder 11"/>
          <p:cNvSpPr>
            <a:spLocks noGrp="1"/>
          </p:cNvSpPr>
          <p:nvPr>
            <p:ph type="body" sz="quarter" idx="31" hasCustomPrompt="1"/>
          </p:nvPr>
        </p:nvSpPr>
        <p:spPr>
          <a:xfrm>
            <a:off x="4800601" y="3810000"/>
            <a:ext cx="3886201"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22" name="Text Placeholder 13"/>
          <p:cNvSpPr>
            <a:spLocks noGrp="1"/>
          </p:cNvSpPr>
          <p:nvPr>
            <p:ph type="body" sz="quarter" idx="32" hasCustomPrompt="1"/>
          </p:nvPr>
        </p:nvSpPr>
        <p:spPr>
          <a:xfrm>
            <a:off x="4800601" y="4301464"/>
            <a:ext cx="3886201" cy="1857748"/>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grpSp>
        <p:nvGrpSpPr>
          <p:cNvPr id="28" name="Group 27"/>
          <p:cNvGrpSpPr/>
          <p:nvPr userDrawn="1"/>
        </p:nvGrpSpPr>
        <p:grpSpPr>
          <a:xfrm>
            <a:off x="228600" y="533400"/>
            <a:ext cx="152400" cy="533400"/>
            <a:chOff x="228600" y="533400"/>
            <a:chExt cx="152400" cy="533400"/>
          </a:xfrm>
        </p:grpSpPr>
        <p:cxnSp>
          <p:nvCxnSpPr>
            <p:cNvPr id="29" name="Straight Connector 28"/>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BE9658EA-D5EA-4152-A6CF-EBF3D3C61BB1}" type="datetime4">
              <a:rPr lang="en-US" smtClean="0"/>
              <a:t>March 30, 2017</a:t>
            </a:fld>
            <a:endParaRPr lang="en-US" dirty="0"/>
          </a:p>
        </p:txBody>
      </p:sp>
      <p:sp>
        <p:nvSpPr>
          <p:cNvPr id="1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36372349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umbered content slide">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9" hasCustomPrompt="1"/>
          </p:nvPr>
        </p:nvSpPr>
        <p:spPr>
          <a:xfrm>
            <a:off x="527123" y="3721099"/>
            <a:ext cx="609600" cy="1143149"/>
          </a:xfrm>
        </p:spPr>
        <p:txBody>
          <a:bodyPr vert="horz" lIns="91440" tIns="0" rIns="91440" bIns="0" rtlCol="0">
            <a:noAutofit/>
          </a:bodyPr>
          <a:lstStyle>
            <a:lvl1pPr marL="0" indent="0">
              <a:lnSpc>
                <a:spcPct val="100000"/>
              </a:lnSpc>
              <a:spcBef>
                <a:spcPts val="0"/>
              </a:spcBef>
              <a:spcAft>
                <a:spcPts val="0"/>
              </a:spcAft>
              <a:buNone/>
              <a:defRPr lang="en-US" sz="6600" b="0" i="0" dirty="0">
                <a:solidFill>
                  <a:schemeClr val="accent1"/>
                </a:solidFill>
                <a:latin typeface="Bebas Neue Bold" panose="020B0606020202050201" pitchFamily="34" charset="0"/>
                <a:ea typeface="+mn-ea"/>
                <a:cs typeface="+mn-cs"/>
              </a:defRPr>
            </a:lvl1pPr>
          </a:lstStyle>
          <a:p>
            <a:pPr lvl="0">
              <a:lnSpc>
                <a:spcPct val="100000"/>
              </a:lnSpc>
              <a:spcBef>
                <a:spcPts val="0"/>
              </a:spcBef>
            </a:pPr>
            <a:r>
              <a:rPr lang="en-US"/>
              <a:t>3</a:t>
            </a:r>
            <a:endParaRPr lang="en-US" dirty="0"/>
          </a:p>
        </p:txBody>
      </p:sp>
      <p:sp>
        <p:nvSpPr>
          <p:cNvPr id="13" name="Text Placeholder 11"/>
          <p:cNvSpPr>
            <a:spLocks noGrp="1"/>
          </p:cNvSpPr>
          <p:nvPr>
            <p:ph type="body" sz="quarter" idx="13" hasCustomPrompt="1"/>
          </p:nvPr>
        </p:nvSpPr>
        <p:spPr>
          <a:xfrm>
            <a:off x="1153758" y="3917735"/>
            <a:ext cx="3249893" cy="457200"/>
          </a:xfrm>
        </p:spPr>
        <p:txBody>
          <a:bodyPr vert="horz" lIns="91440" tIns="45720" rIns="91440" bIns="45720" rtlCol="0">
            <a:noAutofit/>
          </a:bodyPr>
          <a:lstStyle>
            <a:lvl1pPr>
              <a:buFontTx/>
              <a:buNone/>
              <a:defRPr lang="en-US" sz="2400" dirty="0">
                <a:solidFill>
                  <a:schemeClr val="accent1"/>
                </a:solidFill>
                <a:latin typeface="Bebas Neue Bold" panose="020B0606020202050201" pitchFamily="34" charset="0"/>
              </a:defRPr>
            </a:lvl1pPr>
          </a:lstStyle>
          <a:p>
            <a:pPr marL="0" lvl="0" indent="0">
              <a:spcBef>
                <a:spcPts val="0"/>
              </a:spcBef>
              <a:buFontTx/>
              <a:buNone/>
            </a:pPr>
            <a:r>
              <a:rPr lang="en-US"/>
              <a:t>Title </a:t>
            </a:r>
            <a:r>
              <a:rPr lang="en-US" dirty="0"/>
              <a:t>Here</a:t>
            </a:r>
          </a:p>
        </p:txBody>
      </p:sp>
      <p:sp>
        <p:nvSpPr>
          <p:cNvPr id="14" name="Text Placeholder 13"/>
          <p:cNvSpPr>
            <a:spLocks noGrp="1"/>
          </p:cNvSpPr>
          <p:nvPr>
            <p:ph type="body" sz="quarter" idx="14" hasCustomPrompt="1"/>
          </p:nvPr>
        </p:nvSpPr>
        <p:spPr>
          <a:xfrm>
            <a:off x="1153758" y="4374934"/>
            <a:ext cx="3249893" cy="1695665"/>
          </a:xfrm>
        </p:spPr>
        <p:txBody>
          <a:bodyPr vert="horz" lIns="91440" tIns="45720" rIns="91440" bIns="45720" rtlCol="0">
            <a:normAutofit/>
          </a:bodyPr>
          <a:lstStyle>
            <a:lvl1pPr marL="0" indent="0">
              <a:buFontTx/>
              <a:buNone/>
              <a:defRPr lang="en-US" sz="1800" dirty="0" smtClean="0"/>
            </a:lvl1pPr>
          </a:lstStyle>
          <a:p>
            <a:pPr marL="0" lvl="0" indent="0">
              <a:spcBef>
                <a:spcPts val="0"/>
              </a:spcBef>
              <a:buFontTx/>
              <a:buNone/>
            </a:pPr>
            <a:r>
              <a:rPr lang="en-US" dirty="0"/>
              <a:t>Description</a:t>
            </a:r>
          </a:p>
        </p:txBody>
      </p:sp>
      <p:sp>
        <p:nvSpPr>
          <p:cNvPr id="15" name="Text Placeholder 11"/>
          <p:cNvSpPr>
            <a:spLocks noGrp="1"/>
          </p:cNvSpPr>
          <p:nvPr>
            <p:ph type="body" sz="quarter" idx="20" hasCustomPrompt="1"/>
          </p:nvPr>
        </p:nvSpPr>
        <p:spPr>
          <a:xfrm>
            <a:off x="4799329" y="3725282"/>
            <a:ext cx="609600" cy="1143149"/>
          </a:xfrm>
        </p:spPr>
        <p:txBody>
          <a:bodyPr vert="horz" lIns="91440" tIns="0" rIns="91440" bIns="0" rtlCol="0">
            <a:noAutofit/>
          </a:bodyPr>
          <a:lstStyle>
            <a:lvl1pPr marL="0" indent="0">
              <a:lnSpc>
                <a:spcPct val="100000"/>
              </a:lnSpc>
              <a:spcBef>
                <a:spcPts val="0"/>
              </a:spcBef>
              <a:spcAft>
                <a:spcPts val="0"/>
              </a:spcAft>
              <a:buNone/>
              <a:defRPr lang="en-US" sz="6600" b="0" i="0" dirty="0">
                <a:solidFill>
                  <a:schemeClr val="accent1"/>
                </a:solidFill>
                <a:latin typeface="Bebas Neue Bold" panose="020B0606020202050201" pitchFamily="34" charset="0"/>
                <a:ea typeface="+mn-ea"/>
                <a:cs typeface="+mn-cs"/>
              </a:defRPr>
            </a:lvl1pPr>
          </a:lstStyle>
          <a:p>
            <a:pPr lvl="0">
              <a:lnSpc>
                <a:spcPct val="100000"/>
              </a:lnSpc>
              <a:spcBef>
                <a:spcPts val="0"/>
              </a:spcBef>
            </a:pPr>
            <a:r>
              <a:rPr lang="en-US"/>
              <a:t>4</a:t>
            </a:r>
            <a:endParaRPr lang="en-US" dirty="0"/>
          </a:p>
        </p:txBody>
      </p:sp>
      <p:sp>
        <p:nvSpPr>
          <p:cNvPr id="16" name="Text Placeholder 11"/>
          <p:cNvSpPr>
            <a:spLocks noGrp="1"/>
          </p:cNvSpPr>
          <p:nvPr>
            <p:ph type="body" sz="quarter" idx="21" hasCustomPrompt="1"/>
          </p:nvPr>
        </p:nvSpPr>
        <p:spPr>
          <a:xfrm>
            <a:off x="5436908" y="3921917"/>
            <a:ext cx="3249893" cy="457200"/>
          </a:xfrm>
        </p:spPr>
        <p:txBody>
          <a:bodyPr vert="horz" lIns="91440" tIns="45720" rIns="91440" bIns="45720" rtlCol="0">
            <a:noAutofit/>
          </a:bodyPr>
          <a:lstStyle>
            <a:lvl1pPr marL="342900" indent="-342900">
              <a:buFontTx/>
              <a:buNone/>
              <a:defRPr lang="en-US" sz="2400" dirty="0">
                <a:solidFill>
                  <a:schemeClr val="accent1"/>
                </a:solidFill>
                <a:latin typeface="Bebas Neue Bold" panose="020B0606020202050201" pitchFamily="34" charset="0"/>
              </a:defRPr>
            </a:lvl1pPr>
          </a:lstStyle>
          <a:p>
            <a:pPr marL="0" lvl="0" indent="0">
              <a:spcBef>
                <a:spcPts val="0"/>
              </a:spcBef>
            </a:pPr>
            <a:r>
              <a:rPr lang="en-US"/>
              <a:t>Title </a:t>
            </a:r>
            <a:r>
              <a:rPr lang="en-US" dirty="0"/>
              <a:t>Here</a:t>
            </a:r>
          </a:p>
        </p:txBody>
      </p:sp>
      <p:sp>
        <p:nvSpPr>
          <p:cNvPr id="17" name="Text Placeholder 13"/>
          <p:cNvSpPr>
            <a:spLocks noGrp="1"/>
          </p:cNvSpPr>
          <p:nvPr>
            <p:ph type="body" sz="quarter" idx="22" hasCustomPrompt="1"/>
          </p:nvPr>
        </p:nvSpPr>
        <p:spPr>
          <a:xfrm>
            <a:off x="5436908" y="4379117"/>
            <a:ext cx="3249893" cy="1691483"/>
          </a:xfrm>
        </p:spPr>
        <p:txBody>
          <a:bodyPr vert="horz" lIns="91440" tIns="45720" rIns="91440" bIns="45720" rtlCol="0">
            <a:normAutofit/>
          </a:bodyPr>
          <a:lstStyle>
            <a:lvl1pPr marL="0" indent="0">
              <a:buFontTx/>
              <a:buNone/>
              <a:defRPr lang="en-US" sz="1800" dirty="0" smtClean="0"/>
            </a:lvl1pPr>
          </a:lstStyle>
          <a:p>
            <a:pPr marL="0" lvl="0" indent="0">
              <a:spcBef>
                <a:spcPts val="0"/>
              </a:spcBef>
              <a:buFontTx/>
              <a:buNone/>
            </a:pPr>
            <a:r>
              <a:rPr lang="en-US" dirty="0"/>
              <a:t>Description</a:t>
            </a:r>
          </a:p>
        </p:txBody>
      </p:sp>
      <p:sp>
        <p:nvSpPr>
          <p:cNvPr id="21" name="Text Placeholder 11"/>
          <p:cNvSpPr>
            <a:spLocks noGrp="1"/>
          </p:cNvSpPr>
          <p:nvPr>
            <p:ph type="body" sz="quarter" idx="23" hasCustomPrompt="1"/>
          </p:nvPr>
        </p:nvSpPr>
        <p:spPr>
          <a:xfrm>
            <a:off x="510088" y="1498600"/>
            <a:ext cx="609600" cy="1143149"/>
          </a:xfrm>
        </p:spPr>
        <p:txBody>
          <a:bodyPr vert="horz" lIns="91440" tIns="0" rIns="91440" bIns="0" rtlCol="0">
            <a:noAutofit/>
          </a:bodyPr>
          <a:lstStyle>
            <a:lvl1pPr marL="0" indent="0">
              <a:lnSpc>
                <a:spcPct val="100000"/>
              </a:lnSpc>
              <a:spcBef>
                <a:spcPts val="0"/>
              </a:spcBef>
              <a:spcAft>
                <a:spcPts val="0"/>
              </a:spcAft>
              <a:buNone/>
              <a:defRPr lang="en-US" sz="6600" b="0" i="0" dirty="0">
                <a:solidFill>
                  <a:schemeClr val="accent1"/>
                </a:solidFill>
                <a:latin typeface="Bebas Neue Bold" panose="020B0606020202050201" pitchFamily="34" charset="0"/>
                <a:ea typeface="+mn-ea"/>
                <a:cs typeface="+mn-cs"/>
              </a:defRPr>
            </a:lvl1pPr>
          </a:lstStyle>
          <a:p>
            <a:pPr lvl="0">
              <a:lnSpc>
                <a:spcPct val="100000"/>
              </a:lnSpc>
              <a:spcBef>
                <a:spcPts val="0"/>
              </a:spcBef>
            </a:pPr>
            <a:r>
              <a:rPr lang="en-US" dirty="0"/>
              <a:t>1</a:t>
            </a:r>
          </a:p>
        </p:txBody>
      </p:sp>
      <p:sp>
        <p:nvSpPr>
          <p:cNvPr id="22" name="Text Placeholder 11"/>
          <p:cNvSpPr>
            <a:spLocks noGrp="1"/>
          </p:cNvSpPr>
          <p:nvPr>
            <p:ph type="body" sz="quarter" idx="24" hasCustomPrompt="1"/>
          </p:nvPr>
        </p:nvSpPr>
        <p:spPr>
          <a:xfrm>
            <a:off x="1136723" y="1695236"/>
            <a:ext cx="3249893" cy="457200"/>
          </a:xfrm>
        </p:spPr>
        <p:txBody>
          <a:bodyPr vert="horz" lIns="91440" tIns="45720" rIns="91440" bIns="45720" rtlCol="0">
            <a:noAutofit/>
          </a:bodyPr>
          <a:lstStyle>
            <a:lvl1pPr marL="457200" indent="-457200">
              <a:buFontTx/>
              <a:buNone/>
              <a:defRPr lang="en-US" sz="2400" dirty="0">
                <a:solidFill>
                  <a:schemeClr val="accent1"/>
                </a:solidFill>
                <a:latin typeface="Bebas Neue Bold" panose="020B0606020202050201" pitchFamily="34" charset="0"/>
              </a:defRPr>
            </a:lvl1pPr>
          </a:lstStyle>
          <a:p>
            <a:pPr marL="0" lvl="0" indent="0">
              <a:spcBef>
                <a:spcPts val="0"/>
              </a:spcBef>
              <a:buFontTx/>
              <a:buNone/>
            </a:pPr>
            <a:r>
              <a:rPr lang="en-US"/>
              <a:t>Title </a:t>
            </a:r>
            <a:r>
              <a:rPr lang="en-US" dirty="0"/>
              <a:t>Here</a:t>
            </a:r>
          </a:p>
        </p:txBody>
      </p:sp>
      <p:sp>
        <p:nvSpPr>
          <p:cNvPr id="26" name="Text Placeholder 13"/>
          <p:cNvSpPr>
            <a:spLocks noGrp="1"/>
          </p:cNvSpPr>
          <p:nvPr>
            <p:ph type="body" sz="quarter" idx="25" hasCustomPrompt="1"/>
          </p:nvPr>
        </p:nvSpPr>
        <p:spPr>
          <a:xfrm>
            <a:off x="1136723" y="2152435"/>
            <a:ext cx="3249893" cy="1661300"/>
          </a:xfrm>
        </p:spPr>
        <p:txBody>
          <a:bodyPr vert="horz" lIns="91440" tIns="45720" rIns="91440" bIns="45720" rtlCol="0">
            <a:normAutofit/>
          </a:bodyPr>
          <a:lstStyle>
            <a:lvl1pPr marL="0" indent="0">
              <a:buFontTx/>
              <a:buNone/>
              <a:defRPr lang="en-US" sz="1800" dirty="0" smtClean="0"/>
            </a:lvl1pPr>
          </a:lstStyle>
          <a:p>
            <a:pPr marL="0" lvl="0" indent="0">
              <a:spcBef>
                <a:spcPts val="0"/>
              </a:spcBef>
              <a:buFontTx/>
              <a:buNone/>
            </a:pPr>
            <a:r>
              <a:rPr lang="en-US" dirty="0"/>
              <a:t>Description</a:t>
            </a:r>
          </a:p>
        </p:txBody>
      </p:sp>
      <p:sp>
        <p:nvSpPr>
          <p:cNvPr id="28" name="Text Placeholder 11"/>
          <p:cNvSpPr>
            <a:spLocks noGrp="1"/>
          </p:cNvSpPr>
          <p:nvPr>
            <p:ph type="body" sz="quarter" idx="28" hasCustomPrompt="1"/>
          </p:nvPr>
        </p:nvSpPr>
        <p:spPr>
          <a:xfrm>
            <a:off x="4782294" y="1502783"/>
            <a:ext cx="609600" cy="1143149"/>
          </a:xfrm>
        </p:spPr>
        <p:txBody>
          <a:bodyPr vert="horz" lIns="91440" tIns="0" rIns="91440" bIns="0" rtlCol="0">
            <a:noAutofit/>
          </a:bodyPr>
          <a:lstStyle>
            <a:lvl1pPr marL="0" indent="0">
              <a:lnSpc>
                <a:spcPct val="100000"/>
              </a:lnSpc>
              <a:spcBef>
                <a:spcPts val="0"/>
              </a:spcBef>
              <a:spcAft>
                <a:spcPts val="0"/>
              </a:spcAft>
              <a:buNone/>
              <a:defRPr lang="en-US" sz="6600" b="0" i="0" dirty="0">
                <a:solidFill>
                  <a:schemeClr val="accent1"/>
                </a:solidFill>
                <a:latin typeface="Bebas Neue Bold" panose="020B0606020202050201" pitchFamily="34" charset="0"/>
                <a:ea typeface="+mn-ea"/>
                <a:cs typeface="+mn-cs"/>
              </a:defRPr>
            </a:lvl1pPr>
          </a:lstStyle>
          <a:p>
            <a:pPr lvl="0">
              <a:lnSpc>
                <a:spcPct val="100000"/>
              </a:lnSpc>
              <a:spcBef>
                <a:spcPts val="0"/>
              </a:spcBef>
            </a:pPr>
            <a:r>
              <a:rPr lang="en-US"/>
              <a:t>2</a:t>
            </a:r>
            <a:endParaRPr lang="en-US" dirty="0"/>
          </a:p>
        </p:txBody>
      </p:sp>
      <p:sp>
        <p:nvSpPr>
          <p:cNvPr id="29" name="Text Placeholder 11"/>
          <p:cNvSpPr>
            <a:spLocks noGrp="1"/>
          </p:cNvSpPr>
          <p:nvPr>
            <p:ph type="body" sz="quarter" idx="29" hasCustomPrompt="1"/>
          </p:nvPr>
        </p:nvSpPr>
        <p:spPr>
          <a:xfrm>
            <a:off x="5419873" y="1699419"/>
            <a:ext cx="3249893" cy="457200"/>
          </a:xfrm>
        </p:spPr>
        <p:txBody>
          <a:bodyPr vert="horz" lIns="91440" tIns="45720" rIns="91440" bIns="45720" rtlCol="0">
            <a:noAutofit/>
          </a:bodyPr>
          <a:lstStyle>
            <a:lvl1pPr>
              <a:buFontTx/>
              <a:buNone/>
              <a:defRPr lang="en-US" sz="2400" dirty="0">
                <a:solidFill>
                  <a:schemeClr val="accent1"/>
                </a:solidFill>
                <a:latin typeface="Bebas Neue Bold" panose="020B0606020202050201" pitchFamily="34" charset="0"/>
              </a:defRPr>
            </a:lvl1pPr>
          </a:lstStyle>
          <a:p>
            <a:pPr marL="0" lvl="0" indent="0">
              <a:spcBef>
                <a:spcPts val="0"/>
              </a:spcBef>
              <a:buFontTx/>
              <a:buNone/>
            </a:pPr>
            <a:r>
              <a:rPr lang="en-US"/>
              <a:t>Title </a:t>
            </a:r>
            <a:r>
              <a:rPr lang="en-US" dirty="0"/>
              <a:t>Here</a:t>
            </a:r>
          </a:p>
        </p:txBody>
      </p:sp>
      <p:sp>
        <p:nvSpPr>
          <p:cNvPr id="30" name="Text Placeholder 13"/>
          <p:cNvSpPr>
            <a:spLocks noGrp="1"/>
          </p:cNvSpPr>
          <p:nvPr>
            <p:ph type="body" sz="quarter" idx="30" hasCustomPrompt="1"/>
          </p:nvPr>
        </p:nvSpPr>
        <p:spPr>
          <a:xfrm>
            <a:off x="5419873" y="2156619"/>
            <a:ext cx="3249893" cy="1657117"/>
          </a:xfrm>
        </p:spPr>
        <p:txBody>
          <a:bodyPr vert="horz" lIns="91440" tIns="45720" rIns="91440" bIns="45720" rtlCol="0">
            <a:normAutofit/>
          </a:bodyPr>
          <a:lstStyle>
            <a:lvl1pPr marL="0" indent="0">
              <a:buFontTx/>
              <a:buNone/>
              <a:defRPr lang="en-US" sz="1800" dirty="0" smtClean="0"/>
            </a:lvl1pPr>
          </a:lstStyle>
          <a:p>
            <a:pPr marL="0" lvl="0" indent="0">
              <a:spcBef>
                <a:spcPts val="0"/>
              </a:spcBef>
              <a:buFontTx/>
              <a:buNone/>
            </a:pPr>
            <a:r>
              <a:rPr lang="en-US" dirty="0"/>
              <a:t>Description</a:t>
            </a:r>
          </a:p>
        </p:txBody>
      </p:sp>
      <p:sp>
        <p:nvSpPr>
          <p:cNvPr id="1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C70BC4FE-6401-4ADC-9FBD-8BAA566A234A}" type="datetime4">
              <a:rPr lang="en-US" smtClean="0"/>
              <a:t>March 30, 2017</a:t>
            </a:fld>
            <a:endParaRPr lang="en-US" dirty="0"/>
          </a:p>
        </p:txBody>
      </p:sp>
      <p:sp>
        <p:nvSpPr>
          <p:cNvPr id="1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grpSp>
        <p:nvGrpSpPr>
          <p:cNvPr id="23" name="Group 22"/>
          <p:cNvGrpSpPr/>
          <p:nvPr userDrawn="1"/>
        </p:nvGrpSpPr>
        <p:grpSpPr>
          <a:xfrm>
            <a:off x="228600" y="533400"/>
            <a:ext cx="152400" cy="533400"/>
            <a:chOff x="228600" y="533400"/>
            <a:chExt cx="152400" cy="533400"/>
          </a:xfrm>
        </p:grpSpPr>
        <p:cxnSp>
          <p:nvCxnSpPr>
            <p:cNvPr id="24" name="Straight Connector 23"/>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1185809"/>
      </p:ext>
    </p:extLst>
  </p:cSld>
  <p:clrMapOvr>
    <a:masterClrMapping/>
  </p:clrMapOvr>
  <p:extLst mod="1">
    <p:ext uri="{DCECCB84-F9BA-43D5-87BE-67443E8EF086}">
      <p15:sldGuideLst xmlns:p15="http://schemas.microsoft.com/office/powerpoint/2012/main">
        <p15:guide id="1" orient="horz" pos="1620">
          <p15:clr>
            <a:srgbClr val="FBAE40"/>
          </p15:clr>
        </p15:guide>
        <p15:guide id="2" pos="39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layou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accent3"/>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81534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33400" y="2389496"/>
            <a:ext cx="8153400" cy="3706504"/>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p:cNvGrpSpPr/>
          <p:nvPr userDrawn="1"/>
        </p:nvGrpSpPr>
        <p:grpSpPr>
          <a:xfrm>
            <a:off x="228600" y="533400"/>
            <a:ext cx="152400" cy="533400"/>
            <a:chOff x="228600" y="533400"/>
            <a:chExt cx="152400" cy="533400"/>
          </a:xfrm>
        </p:grpSpPr>
        <p:cxnSp>
          <p:nvCxnSpPr>
            <p:cNvPr id="13" name="Straight Connector 12"/>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03C7E498-C3E7-4EE8-B629-0F399F863147}" type="datetime4">
              <a:rPr lang="en-US" smtClean="0"/>
              <a:t>March 30, 2017</a:t>
            </a:fld>
            <a:endParaRPr lang="en-US" dirty="0"/>
          </a:p>
        </p:txBody>
      </p:sp>
      <p:sp>
        <p:nvSpPr>
          <p:cNvPr id="17"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8"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lgn="ctr">
              <a:defRPr lang="en-US" sz="1600" spc="300" smtClean="0">
                <a:solidFill>
                  <a:schemeClr val="bg1"/>
                </a:solidFill>
                <a:latin typeface="Bebas Neue Bold" panose="020B0606020202050201" pitchFamily="34" charset="0"/>
              </a:defRPr>
            </a:lvl1pPr>
          </a:lstStyle>
          <a:p>
            <a:fld id="{9D955F5F-96B5-4123-A0BF-F5126ED54847}" type="slidenum">
              <a:rPr lang="en-US" smtClean="0"/>
              <a:pPr/>
              <a:t>‹#›</a:t>
            </a:fld>
            <a:endParaRPr lang="en-US"/>
          </a:p>
        </p:txBody>
      </p:sp>
    </p:spTree>
    <p:extLst>
      <p:ext uri="{BB962C8B-B14F-4D97-AF65-F5344CB8AC3E}">
        <p14:creationId xmlns:p14="http://schemas.microsoft.com/office/powerpoint/2010/main" val="22390512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umbered content slide with image">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27" name="Picture Placeholder 2"/>
          <p:cNvSpPr>
            <a:spLocks noGrp="1"/>
          </p:cNvSpPr>
          <p:nvPr>
            <p:ph type="pic" sz="quarter" idx="25"/>
          </p:nvPr>
        </p:nvSpPr>
        <p:spPr>
          <a:xfrm>
            <a:off x="533398" y="1676400"/>
            <a:ext cx="8153402" cy="1923576"/>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a:solidFill>
                  <a:schemeClr val="lt1"/>
                </a:solidFill>
              </a:defRPr>
            </a:lvl1pPr>
          </a:lstStyle>
          <a:p>
            <a:pPr marL="0" lvl="0" algn="ctr"/>
            <a:r>
              <a:rPr lang="en-US"/>
              <a:t>Click icon to add picture</a:t>
            </a:r>
          </a:p>
        </p:txBody>
      </p:sp>
      <p:sp>
        <p:nvSpPr>
          <p:cNvPr id="15" name="Text Placeholder 11"/>
          <p:cNvSpPr>
            <a:spLocks noGrp="1"/>
          </p:cNvSpPr>
          <p:nvPr>
            <p:ph type="body" sz="quarter" idx="28" hasCustomPrompt="1"/>
          </p:nvPr>
        </p:nvSpPr>
        <p:spPr>
          <a:xfrm>
            <a:off x="1066801" y="4022912"/>
            <a:ext cx="3209365"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16" name="Text Placeholder 13"/>
          <p:cNvSpPr>
            <a:spLocks noGrp="1"/>
          </p:cNvSpPr>
          <p:nvPr>
            <p:ph type="body" sz="quarter" idx="29" hasCustomPrompt="1"/>
          </p:nvPr>
        </p:nvSpPr>
        <p:spPr>
          <a:xfrm>
            <a:off x="1066801" y="4514376"/>
            <a:ext cx="3209365" cy="16256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21" name="Text Placeholder 11"/>
          <p:cNvSpPr>
            <a:spLocks noGrp="1"/>
          </p:cNvSpPr>
          <p:nvPr>
            <p:ph type="body" sz="quarter" idx="31" hasCustomPrompt="1"/>
          </p:nvPr>
        </p:nvSpPr>
        <p:spPr>
          <a:xfrm>
            <a:off x="5334000" y="4022912"/>
            <a:ext cx="3200400" cy="457200"/>
          </a:xfrm>
        </p:spPr>
        <p:txBody>
          <a:bodyPr>
            <a:no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22" name="Text Placeholder 13"/>
          <p:cNvSpPr>
            <a:spLocks noGrp="1"/>
          </p:cNvSpPr>
          <p:nvPr>
            <p:ph type="body" sz="quarter" idx="32" hasCustomPrompt="1"/>
          </p:nvPr>
        </p:nvSpPr>
        <p:spPr>
          <a:xfrm>
            <a:off x="5334000" y="4514376"/>
            <a:ext cx="3200400" cy="1625600"/>
          </a:xfrm>
        </p:spPr>
        <p:txBody>
          <a:bodyPr vert="horz" lIns="91440" tIns="45720" rIns="91440" bIns="45720" rtlCol="0">
            <a:normAutofit/>
          </a:bodyPr>
          <a:lstStyle>
            <a:lvl1pPr marL="0" indent="0">
              <a:spcBef>
                <a:spcPts val="0"/>
              </a:spcBef>
              <a:buFontTx/>
              <a:buNone/>
              <a:defRPr lang="en-US" sz="1800" dirty="0" smtClean="0"/>
            </a:lvl1pPr>
          </a:lstStyle>
          <a:p>
            <a:pPr marL="0" lvl="0" indent="0">
              <a:buFontTx/>
              <a:buNone/>
            </a:pPr>
            <a:r>
              <a:rPr lang="en-US" dirty="0"/>
              <a:t>Description</a:t>
            </a:r>
          </a:p>
        </p:txBody>
      </p:sp>
      <p:sp>
        <p:nvSpPr>
          <p:cNvPr id="14" name="Text Placeholder 11"/>
          <p:cNvSpPr>
            <a:spLocks noGrp="1"/>
          </p:cNvSpPr>
          <p:nvPr>
            <p:ph type="body" sz="quarter" idx="19" hasCustomPrompt="1"/>
          </p:nvPr>
        </p:nvSpPr>
        <p:spPr>
          <a:xfrm>
            <a:off x="457200" y="3886051"/>
            <a:ext cx="609600" cy="1143149"/>
          </a:xfrm>
        </p:spPr>
        <p:txBody>
          <a:bodyPr vert="horz" lIns="91440" tIns="0" rIns="91440" bIns="0" rtlCol="0">
            <a:noAutofit/>
          </a:bodyPr>
          <a:lstStyle>
            <a:lvl1pPr marL="0" indent="0">
              <a:lnSpc>
                <a:spcPct val="100000"/>
              </a:lnSpc>
              <a:spcBef>
                <a:spcPts val="0"/>
              </a:spcBef>
              <a:spcAft>
                <a:spcPts val="0"/>
              </a:spcAft>
              <a:buFontTx/>
              <a:buNone/>
              <a:defRPr lang="en-US" sz="6600" b="0" i="0" dirty="0">
                <a:solidFill>
                  <a:schemeClr val="accent1"/>
                </a:solidFill>
                <a:latin typeface="Bebas Neue Bold" panose="020B0606020202050201" pitchFamily="34" charset="0"/>
                <a:ea typeface="+mn-ea"/>
                <a:cs typeface="+mn-cs"/>
              </a:defRPr>
            </a:lvl1pPr>
          </a:lstStyle>
          <a:p>
            <a:pPr lvl="0">
              <a:lnSpc>
                <a:spcPct val="100000"/>
              </a:lnSpc>
              <a:spcBef>
                <a:spcPts val="0"/>
              </a:spcBef>
            </a:pPr>
            <a:r>
              <a:rPr lang="en-US" dirty="0"/>
              <a:t>1</a:t>
            </a:r>
          </a:p>
        </p:txBody>
      </p:sp>
      <p:sp>
        <p:nvSpPr>
          <p:cNvPr id="17" name="Text Placeholder 11"/>
          <p:cNvSpPr>
            <a:spLocks noGrp="1"/>
          </p:cNvSpPr>
          <p:nvPr>
            <p:ph type="body" sz="quarter" idx="33" hasCustomPrompt="1"/>
          </p:nvPr>
        </p:nvSpPr>
        <p:spPr>
          <a:xfrm>
            <a:off x="4724400" y="3886051"/>
            <a:ext cx="609600" cy="1143149"/>
          </a:xfrm>
        </p:spPr>
        <p:txBody>
          <a:bodyPr vert="horz" lIns="91440" tIns="0" rIns="91440" bIns="0" rtlCol="0">
            <a:noAutofit/>
          </a:bodyPr>
          <a:lstStyle>
            <a:lvl1pPr marL="0" indent="0">
              <a:lnSpc>
                <a:spcPct val="100000"/>
              </a:lnSpc>
              <a:spcBef>
                <a:spcPts val="0"/>
              </a:spcBef>
              <a:spcAft>
                <a:spcPts val="0"/>
              </a:spcAft>
              <a:buFontTx/>
              <a:buNone/>
              <a:defRPr lang="en-US" sz="6600" b="0" i="0" dirty="0">
                <a:solidFill>
                  <a:schemeClr val="accent1"/>
                </a:solidFill>
                <a:latin typeface="Bebas Neue Bold" panose="020B0606020202050201" pitchFamily="34" charset="0"/>
                <a:ea typeface="+mn-ea"/>
                <a:cs typeface="+mn-cs"/>
              </a:defRPr>
            </a:lvl1pPr>
          </a:lstStyle>
          <a:p>
            <a:pPr lvl="0">
              <a:lnSpc>
                <a:spcPct val="100000"/>
              </a:lnSpc>
              <a:spcBef>
                <a:spcPts val="0"/>
              </a:spcBef>
            </a:pPr>
            <a:r>
              <a:rPr lang="en-US"/>
              <a:t>2</a:t>
            </a:r>
            <a:endParaRPr lang="en-US" dirty="0"/>
          </a:p>
        </p:txBody>
      </p:sp>
      <p:sp>
        <p:nvSpPr>
          <p:cNvPr id="10"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AF73FAF7-FADF-4123-BDC6-092FDB9923C5}" type="datetime4">
              <a:rPr lang="en-US" smtClean="0"/>
              <a:t>March 30, 2017</a:t>
            </a:fld>
            <a:endParaRPr lang="en-US" dirty="0"/>
          </a:p>
        </p:txBody>
      </p:sp>
      <p:sp>
        <p:nvSpPr>
          <p:cNvPr id="11"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2"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grpSp>
        <p:nvGrpSpPr>
          <p:cNvPr id="13" name="Group 12"/>
          <p:cNvGrpSpPr/>
          <p:nvPr userDrawn="1"/>
        </p:nvGrpSpPr>
        <p:grpSpPr>
          <a:xfrm>
            <a:off x="228600" y="533400"/>
            <a:ext cx="152400" cy="533400"/>
            <a:chOff x="228600" y="533400"/>
            <a:chExt cx="152400" cy="533400"/>
          </a:xfrm>
        </p:grpSpPr>
        <p:cxnSp>
          <p:nvCxnSpPr>
            <p:cNvPr id="18" name="Straight Connector 17"/>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853968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haded textbox conten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hasCustomPrompt="1"/>
          </p:nvPr>
        </p:nvSpPr>
        <p:spPr>
          <a:xfrm>
            <a:off x="533400" y="1701800"/>
            <a:ext cx="2468880" cy="584200"/>
          </a:xfrm>
          <a:solidFill>
            <a:schemeClr val="accent1"/>
          </a:solidFill>
        </p:spPr>
        <p:txBody>
          <a:bodyPr tIns="45720" bIns="0" anchor="ctr" anchorCtr="0">
            <a:normAutofit/>
          </a:bodyPr>
          <a:lstStyle>
            <a:lvl1pPr marL="0" indent="0" algn="l">
              <a:spcBef>
                <a:spcPts val="0"/>
              </a:spcBef>
              <a:buFontTx/>
              <a:buNone/>
              <a:defRPr lang="en-US" sz="24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a:t>
            </a:r>
            <a:r>
              <a:rPr lang="en-US"/>
              <a:t>to edit text</a:t>
            </a:r>
            <a:endParaRPr lang="en-US" dirty="0"/>
          </a:p>
        </p:txBody>
      </p:sp>
      <p:sp>
        <p:nvSpPr>
          <p:cNvPr id="14" name="Text Placeholder 13"/>
          <p:cNvSpPr>
            <a:spLocks noGrp="1"/>
          </p:cNvSpPr>
          <p:nvPr>
            <p:ph type="body" sz="quarter" idx="14"/>
          </p:nvPr>
        </p:nvSpPr>
        <p:spPr>
          <a:xfrm>
            <a:off x="533400" y="2311400"/>
            <a:ext cx="2468880" cy="3759200"/>
          </a:xfrm>
          <a:solidFill>
            <a:schemeClr val="tx1">
              <a:lumMod val="10000"/>
              <a:lumOff val="90000"/>
            </a:schemeClr>
          </a:solidFill>
        </p:spPr>
        <p:txBody>
          <a:bodyPr vert="horz" lIns="91440" tIns="45720" rIns="91440" bIns="45720" rtlCol="0">
            <a:normAutofit/>
          </a:bodyPr>
          <a:lstStyle>
            <a:lvl1pPr marL="0" indent="0">
              <a:spcBef>
                <a:spcPts val="0"/>
              </a:spcBef>
              <a:buFontTx/>
              <a:buNone/>
              <a:defRPr lang="en-US" sz="1800" dirty="0" smtClean="0">
                <a:solidFill>
                  <a:schemeClr val="tx1"/>
                </a:solidFill>
              </a:defRPr>
            </a:lvl1pPr>
          </a:lstStyle>
          <a:p>
            <a:pPr marL="0" lvl="0" indent="0">
              <a:buFontTx/>
              <a:buNone/>
            </a:pPr>
            <a:r>
              <a:rPr lang="en-US"/>
              <a:t>Click to edit Master text styles</a:t>
            </a:r>
          </a:p>
          <a:p>
            <a:pPr marL="0" lvl="1" indent="0">
              <a:buFontTx/>
              <a:buNone/>
            </a:pPr>
            <a:r>
              <a:rPr lang="en-US"/>
              <a:t>Second level</a:t>
            </a:r>
          </a:p>
        </p:txBody>
      </p:sp>
      <p:sp>
        <p:nvSpPr>
          <p:cNvPr id="10" name="Text Placeholder 13"/>
          <p:cNvSpPr>
            <a:spLocks noGrp="1"/>
          </p:cNvSpPr>
          <p:nvPr>
            <p:ph type="body" sz="quarter" idx="15"/>
          </p:nvPr>
        </p:nvSpPr>
        <p:spPr>
          <a:xfrm>
            <a:off x="3360549" y="2311400"/>
            <a:ext cx="2468880" cy="3759200"/>
          </a:xfrm>
          <a:solidFill>
            <a:schemeClr val="tx1">
              <a:lumMod val="10000"/>
              <a:lumOff val="90000"/>
            </a:schemeClr>
          </a:solidFill>
        </p:spPr>
        <p:txBody>
          <a:bodyPr vert="horz" lIns="91440" tIns="45720" rIns="91440" bIns="45720" rtlCol="0">
            <a:normAutofit/>
          </a:bodyPr>
          <a:lstStyle>
            <a:lvl1pPr marL="0" indent="0">
              <a:spcBef>
                <a:spcPts val="0"/>
              </a:spcBef>
              <a:buFontTx/>
              <a:buNone/>
              <a:defRPr lang="en-US" sz="1800" kern="1200" dirty="0">
                <a:solidFill>
                  <a:schemeClr val="tx1"/>
                </a:solidFill>
                <a:latin typeface="+mn-lt"/>
                <a:ea typeface="+mn-ea"/>
                <a:cs typeface="+mn-cs"/>
              </a:defRPr>
            </a:lvl1pPr>
          </a:lstStyle>
          <a:p>
            <a:pPr marL="0" lvl="0" indent="0" algn="l" defTabSz="914400" rtl="0" eaLnBrk="1" latinLnBrk="0" hangingPunct="1">
              <a:spcBef>
                <a:spcPct val="20000"/>
              </a:spcBef>
              <a:buFontTx/>
              <a:buNone/>
            </a:pPr>
            <a:r>
              <a:rPr lang="en-US"/>
              <a:t>Click to edit Master text styles</a:t>
            </a:r>
          </a:p>
        </p:txBody>
      </p:sp>
      <p:sp>
        <p:nvSpPr>
          <p:cNvPr id="11" name="Text Placeholder 11"/>
          <p:cNvSpPr>
            <a:spLocks noGrp="1"/>
          </p:cNvSpPr>
          <p:nvPr>
            <p:ph type="body" sz="quarter" idx="16" hasCustomPrompt="1"/>
          </p:nvPr>
        </p:nvSpPr>
        <p:spPr>
          <a:xfrm>
            <a:off x="3360549" y="1701800"/>
            <a:ext cx="2468880" cy="584200"/>
          </a:xfrm>
          <a:solidFill>
            <a:schemeClr val="accent1"/>
          </a:solidFill>
        </p:spPr>
        <p:txBody>
          <a:bodyPr tIns="45720" bIns="0" anchor="ctr" anchorCtr="0">
            <a:normAutofit/>
          </a:bodyPr>
          <a:lstStyle>
            <a:lvl1pPr marL="0" indent="0" algn="l">
              <a:spcBef>
                <a:spcPts val="0"/>
              </a:spcBef>
              <a:buFontTx/>
              <a:buNone/>
              <a:defRPr lang="en-US" sz="24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t>
            </a:r>
            <a:r>
              <a:rPr lang="en-US"/>
              <a:t>edit text</a:t>
            </a:r>
            <a:endParaRPr lang="en-US" dirty="0"/>
          </a:p>
        </p:txBody>
      </p:sp>
      <p:sp>
        <p:nvSpPr>
          <p:cNvPr id="23" name="Text Placeholder 13"/>
          <p:cNvSpPr>
            <a:spLocks noGrp="1"/>
          </p:cNvSpPr>
          <p:nvPr>
            <p:ph type="body" sz="quarter" idx="23"/>
          </p:nvPr>
        </p:nvSpPr>
        <p:spPr>
          <a:xfrm>
            <a:off x="6187698" y="2332669"/>
            <a:ext cx="2468880" cy="3737931"/>
          </a:xfrm>
          <a:solidFill>
            <a:schemeClr val="tx1">
              <a:lumMod val="10000"/>
              <a:lumOff val="90000"/>
            </a:schemeClr>
          </a:solidFill>
        </p:spPr>
        <p:txBody>
          <a:bodyPr vert="horz" lIns="91440" tIns="45720" rIns="91440" bIns="45720" rtlCol="0">
            <a:normAutofit/>
          </a:bodyPr>
          <a:lstStyle>
            <a:lvl1pPr marL="0" indent="0">
              <a:spcBef>
                <a:spcPts val="0"/>
              </a:spcBef>
              <a:buFontTx/>
              <a:buNone/>
              <a:defRPr lang="en-US" sz="1800" kern="1200" dirty="0">
                <a:solidFill>
                  <a:schemeClr val="tx1"/>
                </a:solidFill>
                <a:latin typeface="+mn-lt"/>
                <a:ea typeface="+mn-ea"/>
                <a:cs typeface="+mn-cs"/>
              </a:defRPr>
            </a:lvl1pPr>
          </a:lstStyle>
          <a:p>
            <a:pPr marL="0" lvl="0" indent="0" algn="l" defTabSz="914400" rtl="0" eaLnBrk="1" latinLnBrk="0" hangingPunct="1">
              <a:spcBef>
                <a:spcPct val="20000"/>
              </a:spcBef>
              <a:buFontTx/>
              <a:buNone/>
            </a:pPr>
            <a:r>
              <a:rPr lang="en-US"/>
              <a:t>Click to edit Master text styles</a:t>
            </a:r>
          </a:p>
        </p:txBody>
      </p:sp>
      <p:sp>
        <p:nvSpPr>
          <p:cNvPr id="26" name="Text Placeholder 11"/>
          <p:cNvSpPr>
            <a:spLocks noGrp="1"/>
          </p:cNvSpPr>
          <p:nvPr>
            <p:ph type="body" sz="quarter" idx="24" hasCustomPrompt="1"/>
          </p:nvPr>
        </p:nvSpPr>
        <p:spPr>
          <a:xfrm>
            <a:off x="6187698" y="1723069"/>
            <a:ext cx="2468880" cy="584200"/>
          </a:xfrm>
          <a:solidFill>
            <a:schemeClr val="accent1"/>
          </a:solidFill>
        </p:spPr>
        <p:txBody>
          <a:bodyPr tIns="45720" bIns="0" anchor="ctr" anchorCtr="0">
            <a:normAutofit/>
          </a:bodyPr>
          <a:lstStyle>
            <a:lvl1pPr marL="0" indent="0" algn="l">
              <a:spcBef>
                <a:spcPts val="0"/>
              </a:spcBef>
              <a:buFontTx/>
              <a:buNone/>
              <a:defRPr lang="en-US" sz="24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t>
            </a:r>
            <a:r>
              <a:rPr lang="en-US"/>
              <a:t>edit text</a:t>
            </a:r>
            <a:endParaRPr lang="en-US" dirty="0"/>
          </a:p>
        </p:txBody>
      </p:sp>
      <p:sp>
        <p:nvSpPr>
          <p:cNvPr id="9"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BBF854F8-2778-4BE7-9055-E2DED54C81E1}" type="datetime4">
              <a:rPr lang="en-US" smtClean="0"/>
              <a:t>March 30, 2017</a:t>
            </a:fld>
            <a:endParaRPr lang="en-US" dirty="0"/>
          </a:p>
        </p:txBody>
      </p:sp>
      <p:sp>
        <p:nvSpPr>
          <p:cNvPr id="13"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5"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grpSp>
        <p:nvGrpSpPr>
          <p:cNvPr id="16" name="Group 15"/>
          <p:cNvGrpSpPr/>
          <p:nvPr userDrawn="1"/>
        </p:nvGrpSpPr>
        <p:grpSpPr>
          <a:xfrm>
            <a:off x="228600" y="533400"/>
            <a:ext cx="152400" cy="533400"/>
            <a:chOff x="228600" y="533400"/>
            <a:chExt cx="152400" cy="533400"/>
          </a:xfrm>
        </p:grpSpPr>
        <p:cxnSp>
          <p:nvCxnSpPr>
            <p:cNvPr id="17" name="Straight Connector 16"/>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33003958"/>
      </p:ext>
    </p:extLst>
  </p:cSld>
  <p:clrMapOvr>
    <a:masterClrMapping/>
  </p:clrMapOvr>
  <p:extLst mod="1">
    <p:ext uri="{DCECCB84-F9BA-43D5-87BE-67443E8EF086}">
      <p15:sldGuideLst xmlns:p15="http://schemas.microsoft.com/office/powerpoint/2012/main">
        <p15:guide id="1" orient="horz" pos="804">
          <p15:clr>
            <a:srgbClr val="FBAE40"/>
          </p15:clr>
        </p15:guide>
        <p15:guide id="2" pos="288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gallery">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4" name="Picture Placeholder 3"/>
          <p:cNvSpPr>
            <a:spLocks noGrp="1"/>
          </p:cNvSpPr>
          <p:nvPr>
            <p:ph type="pic" sz="quarter" idx="15"/>
          </p:nvPr>
        </p:nvSpPr>
        <p:spPr>
          <a:xfrm>
            <a:off x="692151" y="2438400"/>
            <a:ext cx="1254800" cy="1413933"/>
          </a:xfrm>
        </p:spPr>
        <p:txBody>
          <a:bodyPr/>
          <a:lstStyle>
            <a:lvl1pPr marL="0" indent="0">
              <a:buNone/>
              <a:defRPr/>
            </a:lvl1pPr>
          </a:lstStyle>
          <a:p>
            <a:r>
              <a:rPr lang="en-US"/>
              <a:t>Click icon to add picture</a:t>
            </a:r>
          </a:p>
        </p:txBody>
      </p:sp>
      <p:sp>
        <p:nvSpPr>
          <p:cNvPr id="14" name="Picture Placeholder 3"/>
          <p:cNvSpPr>
            <a:spLocks noGrp="1"/>
          </p:cNvSpPr>
          <p:nvPr>
            <p:ph type="pic" sz="quarter" idx="16"/>
          </p:nvPr>
        </p:nvSpPr>
        <p:spPr>
          <a:xfrm>
            <a:off x="2312989" y="2438400"/>
            <a:ext cx="1254799" cy="1413933"/>
          </a:xfrm>
        </p:spPr>
        <p:txBody>
          <a:bodyPr/>
          <a:lstStyle>
            <a:lvl1pPr marL="0" indent="0">
              <a:buNone/>
              <a:defRPr/>
            </a:lvl1pPr>
          </a:lstStyle>
          <a:p>
            <a:r>
              <a:rPr lang="en-US"/>
              <a:t>Click icon to add picture</a:t>
            </a:r>
          </a:p>
        </p:txBody>
      </p:sp>
      <p:sp>
        <p:nvSpPr>
          <p:cNvPr id="16" name="Picture Placeholder 3"/>
          <p:cNvSpPr>
            <a:spLocks noGrp="1"/>
          </p:cNvSpPr>
          <p:nvPr>
            <p:ph type="pic" sz="quarter" idx="17"/>
          </p:nvPr>
        </p:nvSpPr>
        <p:spPr>
          <a:xfrm>
            <a:off x="7159626" y="2438400"/>
            <a:ext cx="1254800" cy="1413933"/>
          </a:xfrm>
        </p:spPr>
        <p:txBody>
          <a:bodyPr/>
          <a:lstStyle>
            <a:lvl1pPr marL="0" indent="0">
              <a:buNone/>
              <a:defRPr/>
            </a:lvl1pPr>
          </a:lstStyle>
          <a:p>
            <a:r>
              <a:rPr lang="en-US"/>
              <a:t>Click icon to add picture</a:t>
            </a:r>
          </a:p>
        </p:txBody>
      </p:sp>
      <p:sp>
        <p:nvSpPr>
          <p:cNvPr id="17" name="Picture Placeholder 3"/>
          <p:cNvSpPr>
            <a:spLocks noGrp="1"/>
          </p:cNvSpPr>
          <p:nvPr>
            <p:ph type="pic" sz="quarter" idx="18"/>
          </p:nvPr>
        </p:nvSpPr>
        <p:spPr>
          <a:xfrm>
            <a:off x="3933825" y="2438400"/>
            <a:ext cx="1246726" cy="1413933"/>
          </a:xfrm>
        </p:spPr>
        <p:txBody>
          <a:bodyPr/>
          <a:lstStyle>
            <a:lvl1pPr marL="0" indent="0">
              <a:buNone/>
              <a:defRPr/>
            </a:lvl1pPr>
          </a:lstStyle>
          <a:p>
            <a:r>
              <a:rPr lang="en-US"/>
              <a:t>Click icon to add picture</a:t>
            </a:r>
          </a:p>
        </p:txBody>
      </p:sp>
      <p:sp>
        <p:nvSpPr>
          <p:cNvPr id="18" name="Picture Placeholder 3"/>
          <p:cNvSpPr>
            <a:spLocks noGrp="1"/>
          </p:cNvSpPr>
          <p:nvPr>
            <p:ph type="pic" sz="quarter" idx="19"/>
          </p:nvPr>
        </p:nvSpPr>
        <p:spPr>
          <a:xfrm>
            <a:off x="5546726" y="2438400"/>
            <a:ext cx="1256414" cy="1413933"/>
          </a:xfrm>
        </p:spPr>
        <p:txBody>
          <a:bodyPr/>
          <a:lstStyle>
            <a:lvl1pPr marL="0" indent="0">
              <a:buNone/>
              <a:defRPr/>
            </a:lvl1pPr>
          </a:lstStyle>
          <a:p>
            <a:r>
              <a:rPr lang="en-US"/>
              <a:t>Click icon to add picture</a:t>
            </a:r>
          </a:p>
        </p:txBody>
      </p:sp>
      <p:sp>
        <p:nvSpPr>
          <p:cNvPr id="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03BC5F37-5648-4133-AB98-092564EF19E1}" type="datetime4">
              <a:rPr lang="en-US" smtClean="0"/>
              <a:t>March 30, 2017</a:t>
            </a:fld>
            <a:endParaRPr lang="en-US" dirty="0"/>
          </a:p>
        </p:txBody>
      </p:sp>
      <p:sp>
        <p:nvSpPr>
          <p:cNvPr id="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grpSp>
        <p:nvGrpSpPr>
          <p:cNvPr id="11" name="Group 10"/>
          <p:cNvGrpSpPr/>
          <p:nvPr userDrawn="1"/>
        </p:nvGrpSpPr>
        <p:grpSpPr>
          <a:xfrm>
            <a:off x="228600" y="533400"/>
            <a:ext cx="152400" cy="533400"/>
            <a:chOff x="228600" y="533400"/>
            <a:chExt cx="152400" cy="533400"/>
          </a:xfrm>
        </p:grpSpPr>
        <p:cxnSp>
          <p:nvCxnSpPr>
            <p:cNvPr id="12" name="Straight Connector 11"/>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160733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ur Strategy">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27" name="Oval 26"/>
          <p:cNvSpPr/>
          <p:nvPr userDrawn="1"/>
        </p:nvSpPr>
        <p:spPr>
          <a:xfrm>
            <a:off x="609600" y="1812207"/>
            <a:ext cx="2133600" cy="2130552"/>
          </a:xfrm>
          <a:prstGeom prst="ellipse">
            <a:avLst/>
          </a:prstGeom>
          <a:solidFill>
            <a:schemeClr val="accent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31" name="Oval 30"/>
          <p:cNvSpPr/>
          <p:nvPr userDrawn="1"/>
        </p:nvSpPr>
        <p:spPr>
          <a:xfrm>
            <a:off x="2540000" y="1812207"/>
            <a:ext cx="2133600" cy="2130552"/>
          </a:xfrm>
          <a:prstGeom prst="ellipse">
            <a:avLst/>
          </a:prstGeom>
          <a:solidFill>
            <a:schemeClr val="accent3">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32" name="Oval 31"/>
          <p:cNvSpPr/>
          <p:nvPr userDrawn="1"/>
        </p:nvSpPr>
        <p:spPr>
          <a:xfrm>
            <a:off x="4470400" y="1812207"/>
            <a:ext cx="2133600" cy="2130552"/>
          </a:xfrm>
          <a:prstGeom prst="ellipse">
            <a:avLst/>
          </a:prstGeom>
          <a:solidFill>
            <a:schemeClr val="accent4">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33" name="Oval 32"/>
          <p:cNvSpPr/>
          <p:nvPr userDrawn="1"/>
        </p:nvSpPr>
        <p:spPr>
          <a:xfrm>
            <a:off x="6406243" y="1812207"/>
            <a:ext cx="2133600" cy="2130552"/>
          </a:xfrm>
          <a:prstGeom prst="ellipse">
            <a:avLst/>
          </a:prstGeom>
          <a:solidFill>
            <a:schemeClr val="bg2">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14" name="Text Placeholder 13"/>
          <p:cNvSpPr>
            <a:spLocks noGrp="1"/>
          </p:cNvSpPr>
          <p:nvPr>
            <p:ph type="body" sz="quarter" idx="14" hasCustomPrompt="1"/>
          </p:nvPr>
        </p:nvSpPr>
        <p:spPr>
          <a:xfrm>
            <a:off x="958916" y="2750118"/>
            <a:ext cx="1434968" cy="1288482"/>
          </a:xfrm>
        </p:spPr>
        <p:txBody>
          <a:bodyPr vert="horz" lIns="0" tIns="45720" rIns="0" bIns="45720" rtlCol="0">
            <a:normAutofit/>
          </a:bodyPr>
          <a:lstStyle>
            <a:lvl1pPr marL="0" indent="0" algn="ctr">
              <a:spcBef>
                <a:spcPts val="0"/>
              </a:spcBef>
              <a:buFontTx/>
              <a:buNone/>
              <a:defRPr lang="en-US" sz="1500" dirty="0" smtClean="0">
                <a:solidFill>
                  <a:schemeClr val="bg1"/>
                </a:solidFill>
              </a:defRPr>
            </a:lvl1pPr>
          </a:lstStyle>
          <a:p>
            <a:pPr marL="0" lvl="0" indent="0">
              <a:buFontTx/>
              <a:buNone/>
            </a:pPr>
            <a:r>
              <a:rPr lang="en-US" dirty="0"/>
              <a:t>Description</a:t>
            </a:r>
          </a:p>
        </p:txBody>
      </p:sp>
      <p:sp>
        <p:nvSpPr>
          <p:cNvPr id="28" name="Text Placeholder 13"/>
          <p:cNvSpPr>
            <a:spLocks noGrp="1"/>
          </p:cNvSpPr>
          <p:nvPr>
            <p:ph type="body" sz="quarter" idx="22" hasCustomPrompt="1"/>
          </p:nvPr>
        </p:nvSpPr>
        <p:spPr>
          <a:xfrm>
            <a:off x="4813432" y="2750118"/>
            <a:ext cx="1434968" cy="1288482"/>
          </a:xfrm>
        </p:spPr>
        <p:txBody>
          <a:bodyPr vert="horz" lIns="0" tIns="45720" rIns="0" bIns="45720" rtlCol="0">
            <a:normAutofit/>
          </a:bodyPr>
          <a:lstStyle>
            <a:lvl1pPr marL="0" indent="0" algn="ctr">
              <a:spcBef>
                <a:spcPts val="0"/>
              </a:spcBef>
              <a:buFontTx/>
              <a:buNone/>
              <a:defRPr lang="en-US" sz="1500" dirty="0" smtClean="0">
                <a:solidFill>
                  <a:schemeClr val="bg1"/>
                </a:solidFill>
              </a:defRPr>
            </a:lvl1pPr>
          </a:lstStyle>
          <a:p>
            <a:pPr marL="0" lvl="0" indent="0">
              <a:buFontTx/>
              <a:buNone/>
            </a:pPr>
            <a:r>
              <a:rPr lang="en-US" dirty="0"/>
              <a:t>Description</a:t>
            </a:r>
          </a:p>
        </p:txBody>
      </p:sp>
      <p:sp>
        <p:nvSpPr>
          <p:cNvPr id="30" name="Text Placeholder 13"/>
          <p:cNvSpPr>
            <a:spLocks noGrp="1"/>
          </p:cNvSpPr>
          <p:nvPr>
            <p:ph type="body" sz="quarter" idx="24" hasCustomPrompt="1"/>
          </p:nvPr>
        </p:nvSpPr>
        <p:spPr>
          <a:xfrm>
            <a:off x="2889316" y="2724718"/>
            <a:ext cx="1434968" cy="1288482"/>
          </a:xfrm>
        </p:spPr>
        <p:txBody>
          <a:bodyPr vert="horz" lIns="0" tIns="45720" rIns="0" bIns="45720" rtlCol="0">
            <a:normAutofit/>
          </a:bodyPr>
          <a:lstStyle>
            <a:lvl1pPr marL="0" indent="0" algn="ctr">
              <a:spcBef>
                <a:spcPts val="0"/>
              </a:spcBef>
              <a:buFontTx/>
              <a:buNone/>
              <a:defRPr lang="en-US" sz="1500" dirty="0" smtClean="0">
                <a:solidFill>
                  <a:schemeClr val="bg1"/>
                </a:solidFill>
              </a:defRPr>
            </a:lvl1pPr>
          </a:lstStyle>
          <a:p>
            <a:pPr marL="0" lvl="0" indent="0">
              <a:buFontTx/>
              <a:buNone/>
            </a:pPr>
            <a:r>
              <a:rPr lang="en-US" dirty="0"/>
              <a:t>Description</a:t>
            </a:r>
          </a:p>
        </p:txBody>
      </p:sp>
      <p:sp>
        <p:nvSpPr>
          <p:cNvPr id="34" name="Text Placeholder 13"/>
          <p:cNvSpPr>
            <a:spLocks noGrp="1"/>
          </p:cNvSpPr>
          <p:nvPr>
            <p:ph type="body" sz="quarter" idx="25" hasCustomPrompt="1"/>
          </p:nvPr>
        </p:nvSpPr>
        <p:spPr>
          <a:xfrm>
            <a:off x="6755559" y="2654276"/>
            <a:ext cx="1434968" cy="1384323"/>
          </a:xfrm>
        </p:spPr>
        <p:txBody>
          <a:bodyPr vert="horz" lIns="0" tIns="45720" rIns="0" bIns="45720" rtlCol="0">
            <a:normAutofit/>
          </a:bodyPr>
          <a:lstStyle>
            <a:lvl1pPr marL="0" indent="0" algn="ctr">
              <a:spcBef>
                <a:spcPts val="0"/>
              </a:spcBef>
              <a:buFontTx/>
              <a:buNone/>
              <a:defRPr lang="en-US" sz="1500" dirty="0" smtClean="0">
                <a:solidFill>
                  <a:schemeClr val="bg1"/>
                </a:solidFill>
              </a:defRPr>
            </a:lvl1pPr>
          </a:lstStyle>
          <a:p>
            <a:pPr marL="0" lvl="0" indent="0">
              <a:buFontTx/>
              <a:buNone/>
            </a:pPr>
            <a:r>
              <a:rPr lang="en-US" dirty="0"/>
              <a:t>Description</a:t>
            </a:r>
          </a:p>
        </p:txBody>
      </p:sp>
      <p:sp>
        <p:nvSpPr>
          <p:cNvPr id="35" name="Text Placeholder 11"/>
          <p:cNvSpPr>
            <a:spLocks noGrp="1"/>
          </p:cNvSpPr>
          <p:nvPr>
            <p:ph type="body" sz="quarter" idx="13" hasCustomPrompt="1"/>
          </p:nvPr>
        </p:nvSpPr>
        <p:spPr>
          <a:xfrm>
            <a:off x="935085" y="2053673"/>
            <a:ext cx="1482633" cy="391645"/>
          </a:xfrm>
        </p:spPr>
        <p:txBody>
          <a:bodyPr>
            <a:noAutofit/>
          </a:bodyPr>
          <a:lstStyle>
            <a:lvl1pPr marL="0" indent="0" algn="ctr">
              <a:spcBef>
                <a:spcPts val="0"/>
              </a:spcBef>
              <a:buFontTx/>
              <a:buNone/>
              <a:defRPr lang="en-US" sz="22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TITLE Here</a:t>
            </a:r>
          </a:p>
        </p:txBody>
      </p:sp>
      <p:sp>
        <p:nvSpPr>
          <p:cNvPr id="36" name="Text Placeholder 11"/>
          <p:cNvSpPr>
            <a:spLocks noGrp="1"/>
          </p:cNvSpPr>
          <p:nvPr>
            <p:ph type="body" sz="quarter" idx="21" hasCustomPrompt="1"/>
          </p:nvPr>
        </p:nvSpPr>
        <p:spPr>
          <a:xfrm>
            <a:off x="4795885" y="2053673"/>
            <a:ext cx="1482633" cy="391645"/>
          </a:xfrm>
        </p:spPr>
        <p:txBody>
          <a:bodyPr>
            <a:noAutofit/>
          </a:bodyPr>
          <a:lstStyle>
            <a:lvl1pPr marL="0" indent="0" algn="ctr">
              <a:spcBef>
                <a:spcPts val="0"/>
              </a:spcBef>
              <a:buFontTx/>
              <a:buNone/>
              <a:defRPr lang="en-US" sz="22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37" name="Text Placeholder 11"/>
          <p:cNvSpPr>
            <a:spLocks noGrp="1"/>
          </p:cNvSpPr>
          <p:nvPr>
            <p:ph type="body" sz="quarter" idx="23" hasCustomPrompt="1"/>
          </p:nvPr>
        </p:nvSpPr>
        <p:spPr>
          <a:xfrm>
            <a:off x="2873829" y="2053673"/>
            <a:ext cx="1482633" cy="391645"/>
          </a:xfrm>
        </p:spPr>
        <p:txBody>
          <a:bodyPr>
            <a:noAutofit/>
          </a:bodyPr>
          <a:lstStyle>
            <a:lvl1pPr marL="0" indent="0" algn="ctr">
              <a:spcBef>
                <a:spcPts val="0"/>
              </a:spcBef>
              <a:buFontTx/>
              <a:buNone/>
              <a:defRPr lang="en-US" sz="22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sp>
        <p:nvSpPr>
          <p:cNvPr id="38" name="Text Placeholder 11"/>
          <p:cNvSpPr>
            <a:spLocks noGrp="1"/>
          </p:cNvSpPr>
          <p:nvPr>
            <p:ph type="body" sz="quarter" idx="26" hasCustomPrompt="1"/>
          </p:nvPr>
        </p:nvSpPr>
        <p:spPr>
          <a:xfrm>
            <a:off x="6731728" y="2053673"/>
            <a:ext cx="1482633" cy="391645"/>
          </a:xfrm>
        </p:spPr>
        <p:txBody>
          <a:bodyPr>
            <a:noAutofit/>
          </a:bodyPr>
          <a:lstStyle>
            <a:lvl1pPr marL="0" indent="0" algn="ctr">
              <a:spcBef>
                <a:spcPts val="0"/>
              </a:spcBef>
              <a:buFontTx/>
              <a:buNone/>
              <a:defRPr lang="en-US" sz="2200" kern="1200" dirty="0" smtClean="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TITLE </a:t>
            </a:r>
            <a:r>
              <a:rPr lang="en-US" dirty="0"/>
              <a:t>Here</a:t>
            </a:r>
          </a:p>
        </p:txBody>
      </p:sp>
      <p:grpSp>
        <p:nvGrpSpPr>
          <p:cNvPr id="29" name="Group 28"/>
          <p:cNvGrpSpPr/>
          <p:nvPr userDrawn="1"/>
        </p:nvGrpSpPr>
        <p:grpSpPr>
          <a:xfrm>
            <a:off x="228600" y="533400"/>
            <a:ext cx="152400" cy="533400"/>
            <a:chOff x="228600" y="533400"/>
            <a:chExt cx="152400" cy="533400"/>
          </a:xfrm>
        </p:grpSpPr>
        <p:cxnSp>
          <p:nvCxnSpPr>
            <p:cNvPr id="39" name="Straight Connector 38"/>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Placeholder 13"/>
          <p:cNvSpPr>
            <a:spLocks noGrp="1"/>
          </p:cNvSpPr>
          <p:nvPr>
            <p:ph type="body" sz="quarter" idx="27"/>
          </p:nvPr>
        </p:nvSpPr>
        <p:spPr>
          <a:xfrm>
            <a:off x="533400" y="4222158"/>
            <a:ext cx="8153400" cy="1873841"/>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8F9BAA42-FFAA-499C-9C71-23D167C9D95F}" type="datetime4">
              <a:rPr lang="en-US" smtClean="0"/>
              <a:t>March 30, 2017</a:t>
            </a:fld>
            <a:endParaRPr lang="en-US" dirty="0"/>
          </a:p>
        </p:txBody>
      </p:sp>
      <p:sp>
        <p:nvSpPr>
          <p:cNvPr id="25"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42"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41924745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Final slide - Say thank You">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txBody>
          <a:bodyPr vert="horz" lIns="91440" tIns="45720" rIns="91440" bIns="45720" rtlCol="0">
            <a:normAutofit/>
          </a:bodyPr>
          <a:lstStyle/>
          <a:p>
            <a:pPr lvl="0" indent="0">
              <a:spcBef>
                <a:spcPct val="20000"/>
              </a:spcBef>
              <a:buFont typeface="Arial" pitchFamily="34" charset="0"/>
              <a:buNone/>
            </a:pPr>
            <a:endParaRPr lang="en-US" sz="2000" dirty="0">
              <a:solidFill>
                <a:schemeClr val="accent2"/>
              </a:solidFill>
            </a:endParaRPr>
          </a:p>
        </p:txBody>
      </p:sp>
      <p:sp>
        <p:nvSpPr>
          <p:cNvPr id="12" name="Text Placeholder 11"/>
          <p:cNvSpPr>
            <a:spLocks noGrp="1"/>
          </p:cNvSpPr>
          <p:nvPr>
            <p:ph type="body" sz="quarter" idx="13" hasCustomPrompt="1"/>
          </p:nvPr>
        </p:nvSpPr>
        <p:spPr>
          <a:xfrm>
            <a:off x="1295400" y="2640013"/>
            <a:ext cx="6553200" cy="1474787"/>
          </a:xfrm>
        </p:spPr>
        <p:txBody>
          <a:bodyPr>
            <a:noAutofit/>
          </a:bodyPr>
          <a:lstStyle>
            <a:lvl1pPr marL="0" indent="0">
              <a:spcBef>
                <a:spcPts val="0"/>
              </a:spcBef>
              <a:buFontTx/>
              <a:buNone/>
              <a:defRPr lang="en-US" sz="72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Thank You!</a:t>
            </a:r>
          </a:p>
        </p:txBody>
      </p:sp>
      <p:sp>
        <p:nvSpPr>
          <p:cNvPr id="14" name="Text Placeholder 13"/>
          <p:cNvSpPr>
            <a:spLocks noGrp="1"/>
          </p:cNvSpPr>
          <p:nvPr>
            <p:ph type="body" sz="quarter" idx="14" hasCustomPrompt="1"/>
          </p:nvPr>
        </p:nvSpPr>
        <p:spPr>
          <a:xfrm>
            <a:off x="1371600" y="4038600"/>
            <a:ext cx="7086600" cy="685800"/>
          </a:xfrm>
        </p:spPr>
        <p:txBody>
          <a:bodyPr vert="horz" lIns="91440" tIns="45720" rIns="91440" bIns="45720" rtlCol="0">
            <a:normAutofit/>
          </a:bodyPr>
          <a:lstStyle>
            <a:lvl1pPr marL="0" indent="0">
              <a:buNone/>
              <a:defRPr lang="en-US" sz="2400" dirty="0" smtClean="0">
                <a:solidFill>
                  <a:schemeClr val="tx1"/>
                </a:solidFill>
              </a:defRPr>
            </a:lvl1pPr>
          </a:lstStyle>
          <a:p>
            <a:pPr lvl="0"/>
            <a:r>
              <a:rPr lang="en-US" dirty="0"/>
              <a:t>Last message here :)</a:t>
            </a:r>
          </a:p>
        </p:txBody>
      </p:sp>
      <p:sp>
        <p:nvSpPr>
          <p:cNvPr id="5" name="Picture Placeholder 4"/>
          <p:cNvSpPr>
            <a:spLocks noGrp="1"/>
          </p:cNvSpPr>
          <p:nvPr>
            <p:ph type="pic" sz="quarter" idx="15" hasCustomPrompt="1"/>
          </p:nvPr>
        </p:nvSpPr>
        <p:spPr>
          <a:xfrm>
            <a:off x="1317008" y="609600"/>
            <a:ext cx="2590800" cy="1143000"/>
          </a:xfrm>
        </p:spPr>
        <p:txBody>
          <a:bodyPr/>
          <a:lstStyle>
            <a:lvl1pPr marL="0" indent="0">
              <a:buNone/>
              <a:defRPr/>
            </a:lvl1pPr>
          </a:lstStyle>
          <a:p>
            <a:r>
              <a:rPr lang="en-US" dirty="0"/>
              <a:t>Logo</a:t>
            </a:r>
          </a:p>
        </p:txBody>
      </p:sp>
      <p:sp>
        <p:nvSpPr>
          <p:cNvPr id="15"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8D4A5A7D-70C5-4E90-90B2-9ADBD2945A6B}" type="datetime4">
              <a:rPr lang="en-US" smtClean="0"/>
              <a:t>March 30, 2017</a:t>
            </a:fld>
            <a:endParaRPr lang="en-US" dirty="0"/>
          </a:p>
        </p:txBody>
      </p:sp>
      <p:sp>
        <p:nvSpPr>
          <p:cNvPr id="16"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8"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17270463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Two column text layou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3733800" cy="6604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33400" y="2451519"/>
            <a:ext cx="3733800" cy="3706504"/>
          </a:xfrm>
        </p:spPr>
        <p:txBody>
          <a:bodyPr vert="horz" lIns="91440" tIns="45720" rIns="91440" bIns="45720" rtlCol="0">
            <a:normAutofit/>
          </a:bodyPr>
          <a:lstStyle>
            <a:lvl1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1pPr>
            <a:lvl2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2pPr>
            <a:lvl3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3pPr>
            <a:lvl4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4pPr>
            <a:lvl5pPr marL="0" indent="0" algn="l" defTabSz="914400" rtl="0" eaLnBrk="1" latinLnBrk="0" hangingPunct="1">
              <a:spcBef>
                <a:spcPts val="0"/>
              </a:spcBef>
              <a:buFontTx/>
              <a:buNone/>
              <a:defRPr lang="en-US" sz="1500" kern="1200" dirty="0">
                <a:solidFill>
                  <a:schemeClr val="tx1"/>
                </a:solidFill>
                <a:latin typeface="+mn-lt"/>
                <a:ea typeface="+mn-ea"/>
                <a:cs typeface="+mn-cs"/>
              </a:defRPr>
            </a:lvl5pPr>
          </a:lstStyle>
          <a:p>
            <a:pPr marL="0" lvl="0" indent="0">
              <a:buFontTx/>
              <a:buNone/>
            </a:pPr>
            <a:r>
              <a:rPr lang="en-US"/>
              <a:t>Click to edit Master text styles</a:t>
            </a:r>
          </a:p>
          <a:p>
            <a:pPr marL="0" lvl="1" indent="0">
              <a:buFontTx/>
              <a:buNone/>
            </a:pPr>
            <a:r>
              <a:rPr lang="en-US"/>
              <a:t>Second level</a:t>
            </a:r>
          </a:p>
          <a:p>
            <a:pPr marL="0" lvl="2" indent="0">
              <a:buFontTx/>
              <a:buNone/>
            </a:pPr>
            <a:r>
              <a:rPr lang="en-US"/>
              <a:t>Third level</a:t>
            </a:r>
          </a:p>
          <a:p>
            <a:pPr marL="0" lvl="3" indent="0">
              <a:buFontTx/>
              <a:buNone/>
            </a:pPr>
            <a:r>
              <a:rPr lang="en-US"/>
              <a:t>Fourth level</a:t>
            </a:r>
          </a:p>
          <a:p>
            <a:pPr marL="0" lvl="4" indent="0">
              <a:buFontTx/>
              <a:buNone/>
            </a:pPr>
            <a:r>
              <a:rPr lang="en-US"/>
              <a:t>Fifth level</a:t>
            </a:r>
            <a:endParaRPr lang="en-US" dirty="0"/>
          </a:p>
        </p:txBody>
      </p:sp>
      <p:sp>
        <p:nvSpPr>
          <p:cNvPr id="10" name="Text Placeholder 13"/>
          <p:cNvSpPr>
            <a:spLocks noGrp="1"/>
          </p:cNvSpPr>
          <p:nvPr>
            <p:ph type="body" sz="quarter" idx="15"/>
          </p:nvPr>
        </p:nvSpPr>
        <p:spPr>
          <a:xfrm>
            <a:off x="4953000" y="2451519"/>
            <a:ext cx="3733800" cy="3706504"/>
          </a:xfrm>
        </p:spPr>
        <p:txBody>
          <a:bodyPr vert="horz" lIns="91440" tIns="45720" rIns="91440" bIns="45720" rtlCol="0">
            <a:normAutofit/>
          </a:bodyPr>
          <a:lstStyle>
            <a:lvl1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1pPr>
            <a:lvl2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2pPr>
            <a:lvl3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3pPr>
            <a:lvl4pPr marL="0" indent="0" algn="l" defTabSz="914400" rtl="0" eaLnBrk="1" latinLnBrk="0" hangingPunct="1">
              <a:spcBef>
                <a:spcPts val="0"/>
              </a:spcBef>
              <a:buFontTx/>
              <a:buNone/>
              <a:defRPr lang="en-US" sz="1500" kern="1200" dirty="0" smtClean="0">
                <a:solidFill>
                  <a:schemeClr val="tx1"/>
                </a:solidFill>
                <a:latin typeface="+mn-lt"/>
                <a:ea typeface="+mn-ea"/>
                <a:cs typeface="+mn-cs"/>
              </a:defRPr>
            </a:lvl4pPr>
            <a:lvl5pPr marL="0" indent="0" algn="l" defTabSz="914400" rtl="0" eaLnBrk="1" latinLnBrk="0" hangingPunct="1">
              <a:spcBef>
                <a:spcPts val="0"/>
              </a:spcBef>
              <a:buFontTx/>
              <a:buNone/>
              <a:defRPr lang="en-US" sz="1500" kern="1200" dirty="0">
                <a:solidFill>
                  <a:schemeClr val="tx1"/>
                </a:solidFill>
                <a:latin typeface="+mn-lt"/>
                <a:ea typeface="+mn-ea"/>
                <a:cs typeface="+mn-cs"/>
              </a:defRPr>
            </a:lvl5pPr>
          </a:lstStyle>
          <a:p>
            <a:pPr marL="0" lvl="0" indent="0">
              <a:buFontTx/>
              <a:buNone/>
            </a:pPr>
            <a:r>
              <a:rPr lang="en-US"/>
              <a:t>Click to edit Master text styles</a:t>
            </a:r>
          </a:p>
          <a:p>
            <a:pPr marL="0" lvl="1" indent="0">
              <a:buFontTx/>
              <a:buNone/>
            </a:pPr>
            <a:r>
              <a:rPr lang="en-US"/>
              <a:t>Second level</a:t>
            </a:r>
          </a:p>
          <a:p>
            <a:pPr marL="0" lvl="2" indent="0">
              <a:buFontTx/>
              <a:buNone/>
            </a:pPr>
            <a:r>
              <a:rPr lang="en-US"/>
              <a:t>Third level</a:t>
            </a:r>
          </a:p>
          <a:p>
            <a:pPr marL="0" lvl="3" indent="0">
              <a:buFontTx/>
              <a:buNone/>
            </a:pPr>
            <a:r>
              <a:rPr lang="en-US"/>
              <a:t>Fourth level</a:t>
            </a:r>
          </a:p>
          <a:p>
            <a:pPr marL="0" lvl="4" indent="0">
              <a:buFontTx/>
              <a:buNone/>
            </a:pPr>
            <a:r>
              <a:rPr lang="en-US"/>
              <a:t>Fifth level</a:t>
            </a:r>
            <a:endParaRPr lang="en-US" dirty="0"/>
          </a:p>
        </p:txBody>
      </p:sp>
      <p:sp>
        <p:nvSpPr>
          <p:cNvPr id="11" name="Text Placeholder 11"/>
          <p:cNvSpPr>
            <a:spLocks noGrp="1"/>
          </p:cNvSpPr>
          <p:nvPr>
            <p:ph type="body" sz="quarter" idx="16"/>
          </p:nvPr>
        </p:nvSpPr>
        <p:spPr>
          <a:xfrm>
            <a:off x="4953000" y="1752600"/>
            <a:ext cx="3733800" cy="6604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6E9A01DF-6364-42FF-A790-617019A22AA7}" type="datetime4">
              <a:rPr lang="en-US" smtClean="0"/>
              <a:t>March 30, 2017</a:t>
            </a:fld>
            <a:endParaRPr lang="en-US" dirty="0"/>
          </a:p>
        </p:txBody>
      </p:sp>
      <p:sp>
        <p:nvSpPr>
          <p:cNvPr id="18"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2"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grpSp>
        <p:nvGrpSpPr>
          <p:cNvPr id="23" name="Group 22"/>
          <p:cNvGrpSpPr/>
          <p:nvPr userDrawn="1"/>
        </p:nvGrpSpPr>
        <p:grpSpPr>
          <a:xfrm>
            <a:off x="228600" y="533400"/>
            <a:ext cx="152400" cy="533400"/>
            <a:chOff x="228600" y="533400"/>
            <a:chExt cx="152400" cy="533400"/>
          </a:xfrm>
        </p:grpSpPr>
        <p:cxnSp>
          <p:nvCxnSpPr>
            <p:cNvPr id="24" name="Straight Connector 23"/>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38418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act us with image">
    <p:spTree>
      <p:nvGrpSpPr>
        <p:cNvPr id="1" name=""/>
        <p:cNvGrpSpPr/>
        <p:nvPr/>
      </p:nvGrpSpPr>
      <p:grpSpPr>
        <a:xfrm>
          <a:off x="0" y="0"/>
          <a:ext cx="0" cy="0"/>
          <a:chOff x="0" y="0"/>
          <a:chExt cx="0" cy="0"/>
        </a:xfrm>
      </p:grpSpPr>
      <p:sp>
        <p:nvSpPr>
          <p:cNvPr id="5" name="Picture Placeholder 5"/>
          <p:cNvSpPr>
            <a:spLocks noGrp="1"/>
          </p:cNvSpPr>
          <p:nvPr>
            <p:ph type="pic" sz="quarter" idx="10" hasCustomPrompt="1"/>
          </p:nvPr>
        </p:nvSpPr>
        <p:spPr>
          <a:xfrm>
            <a:off x="609600" y="381001"/>
            <a:ext cx="7924800" cy="2395868"/>
          </a:xfrm>
          <a:solidFill>
            <a:schemeClr val="bg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en-US">
                <a:solidFill>
                  <a:schemeClr val="lt1"/>
                </a:solidFill>
              </a:defRPr>
            </a:lvl1pPr>
          </a:lstStyle>
          <a:p>
            <a:pPr marL="0" lvl="0" algn="ctr"/>
            <a:r>
              <a:rPr lang="en-US"/>
              <a:t>IMAGE</a:t>
            </a:r>
          </a:p>
        </p:txBody>
      </p:sp>
      <p:sp>
        <p:nvSpPr>
          <p:cNvPr id="2" name="Title 1"/>
          <p:cNvSpPr>
            <a:spLocks noGrp="1"/>
          </p:cNvSpPr>
          <p:nvPr>
            <p:ph type="ctrTitle" hasCustomPrompt="1"/>
          </p:nvPr>
        </p:nvSpPr>
        <p:spPr>
          <a:xfrm>
            <a:off x="535172" y="3004458"/>
            <a:ext cx="6627628" cy="1151292"/>
          </a:xfrm>
        </p:spPr>
        <p:txBody>
          <a:bodyPr/>
          <a:lstStyle>
            <a:lvl1pPr algn="l">
              <a:defRPr baseline="0"/>
            </a:lvl1pPr>
          </a:lstStyle>
          <a:p>
            <a:r>
              <a:rPr lang="en-US"/>
              <a:t>CONTACT US</a:t>
            </a:r>
            <a:endParaRPr lang="en-US" dirty="0"/>
          </a:p>
        </p:txBody>
      </p:sp>
      <p:sp>
        <p:nvSpPr>
          <p:cNvPr id="15" name="Text Placeholder 36"/>
          <p:cNvSpPr>
            <a:spLocks noGrp="1"/>
          </p:cNvSpPr>
          <p:nvPr>
            <p:ph type="body" sz="quarter" idx="16"/>
          </p:nvPr>
        </p:nvSpPr>
        <p:spPr>
          <a:xfrm>
            <a:off x="535172" y="4220026"/>
            <a:ext cx="6627628" cy="1495965"/>
          </a:xfrm>
        </p:spPr>
        <p:txBody>
          <a:bodyPr>
            <a:noAutofit/>
          </a:bodyPr>
          <a:lstStyle>
            <a:lvl1pPr marL="0" indent="0">
              <a:lnSpc>
                <a:spcPct val="100000"/>
              </a:lnSpc>
              <a:buFontTx/>
              <a:buNone/>
              <a:defRPr sz="1400">
                <a:solidFill>
                  <a:schemeClr val="tx1"/>
                </a:solidFill>
              </a:defRPr>
            </a:lvl1pPr>
          </a:lstStyle>
          <a:p>
            <a:pPr lvl="0"/>
            <a:r>
              <a:rPr lang="en-US"/>
              <a:t>Click to edit Master text styles</a:t>
            </a:r>
          </a:p>
        </p:txBody>
      </p:sp>
      <p:cxnSp>
        <p:nvCxnSpPr>
          <p:cNvPr id="18" name="Straight Connector 17"/>
          <p:cNvCxnSpPr/>
          <p:nvPr userDrawn="1"/>
        </p:nvCxnSpPr>
        <p:spPr>
          <a:xfrm>
            <a:off x="594360" y="4161970"/>
            <a:ext cx="795528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Text Placeholder 7"/>
          <p:cNvSpPr>
            <a:spLocks noGrp="1"/>
          </p:cNvSpPr>
          <p:nvPr>
            <p:ph type="body" sz="quarter" idx="18" hasCustomPrompt="1"/>
          </p:nvPr>
        </p:nvSpPr>
        <p:spPr>
          <a:xfrm>
            <a:off x="818627" y="5855207"/>
            <a:ext cx="2336195" cy="466433"/>
          </a:xfrm>
        </p:spPr>
        <p:txBody>
          <a:bodyPr>
            <a:normAutofit/>
          </a:bodyPr>
          <a:lstStyle>
            <a:lvl1pPr marL="0" indent="0">
              <a:lnSpc>
                <a:spcPct val="110000"/>
              </a:lnSpc>
              <a:spcBef>
                <a:spcPts val="0"/>
              </a:spcBef>
              <a:buFontTx/>
              <a:buNone/>
              <a:defRPr sz="1200">
                <a:solidFill>
                  <a:srgbClr val="58585A"/>
                </a:solidFill>
                <a:latin typeface="+mn-lt"/>
                <a:ea typeface="Open Sans" panose="020B0606030504020204" pitchFamily="34" charset="0"/>
                <a:cs typeface="Open Sans" panose="020B0606030504020204" pitchFamily="34" charset="0"/>
              </a:defRPr>
            </a:lvl1pPr>
          </a:lstStyle>
          <a:p>
            <a:pPr lvl="0"/>
            <a:r>
              <a:rPr lang="en-US" dirty="0"/>
              <a:t>Facebook page</a:t>
            </a:r>
          </a:p>
        </p:txBody>
      </p:sp>
      <p:sp>
        <p:nvSpPr>
          <p:cNvPr id="22" name="Text Placeholder 7"/>
          <p:cNvSpPr>
            <a:spLocks noGrp="1"/>
          </p:cNvSpPr>
          <p:nvPr>
            <p:ph type="body" sz="quarter" idx="19" hasCustomPrompt="1"/>
          </p:nvPr>
        </p:nvSpPr>
        <p:spPr>
          <a:xfrm>
            <a:off x="3408906" y="5858167"/>
            <a:ext cx="2393179" cy="466433"/>
          </a:xfrm>
        </p:spPr>
        <p:txBody>
          <a:bodyPr>
            <a:normAutofit/>
          </a:bodyPr>
          <a:lstStyle>
            <a:lvl1pPr marL="0" indent="0">
              <a:lnSpc>
                <a:spcPct val="110000"/>
              </a:lnSpc>
              <a:spcBef>
                <a:spcPts val="0"/>
              </a:spcBef>
              <a:buFontTx/>
              <a:buNone/>
              <a:defRPr sz="1200">
                <a:solidFill>
                  <a:srgbClr val="58585A"/>
                </a:solidFill>
                <a:latin typeface="+mn-lt"/>
                <a:ea typeface="Open Sans" panose="020B0606030504020204" pitchFamily="34" charset="0"/>
                <a:cs typeface="Open Sans" panose="020B0606030504020204" pitchFamily="34" charset="0"/>
              </a:defRPr>
            </a:lvl1pPr>
          </a:lstStyle>
          <a:p>
            <a:pPr lvl="0"/>
            <a:r>
              <a:rPr lang="en-US" dirty="0"/>
              <a:t>Twitter page</a:t>
            </a:r>
          </a:p>
        </p:txBody>
      </p:sp>
      <p:pic>
        <p:nvPicPr>
          <p:cNvPr id="13" name="Picture 12"/>
          <p:cNvPicPr>
            <a:picLocks noChangeAspect="1"/>
          </p:cNvPicPr>
          <p:nvPr userDrawn="1"/>
        </p:nvPicPr>
        <p:blipFill rotWithShape="1">
          <a:blip r:embed="rId2" cstate="screen">
            <a:extLst>
              <a:ext uri="{28A0092B-C50C-407E-A947-70E740481C1C}">
                <a14:useLocalDpi xmlns:a14="http://schemas.microsoft.com/office/drawing/2010/main"/>
              </a:ext>
            </a:extLst>
          </a:blip>
          <a:srcRect l="28825" t="24797" r="29149" b="33964"/>
          <a:stretch/>
        </p:blipFill>
        <p:spPr>
          <a:xfrm>
            <a:off x="636469" y="5909490"/>
            <a:ext cx="182157" cy="182880"/>
          </a:xfrm>
          <a:prstGeom prst="rect">
            <a:avLst/>
          </a:prstGeom>
        </p:spPr>
      </p:pic>
      <p:pic>
        <p:nvPicPr>
          <p:cNvPr id="14" name="Picture 13"/>
          <p:cNvPicPr>
            <a:picLocks noChangeAspect="1"/>
          </p:cNvPicPr>
          <p:nvPr userDrawn="1"/>
        </p:nvPicPr>
        <p:blipFill rotWithShape="1">
          <a:blip r:embed="rId3" cstate="screen">
            <a:extLst>
              <a:ext uri="{28A0092B-C50C-407E-A947-70E740481C1C}">
                <a14:useLocalDpi xmlns:a14="http://schemas.microsoft.com/office/drawing/2010/main"/>
              </a:ext>
            </a:extLst>
          </a:blip>
          <a:srcRect l="28855" t="24563" r="29120" b="34177"/>
          <a:stretch/>
        </p:blipFill>
        <p:spPr>
          <a:xfrm>
            <a:off x="3211805" y="5909490"/>
            <a:ext cx="182157" cy="182880"/>
          </a:xfrm>
          <a:prstGeom prst="rect">
            <a:avLst/>
          </a:prstGeom>
        </p:spPr>
      </p:pic>
      <p:sp>
        <p:nvSpPr>
          <p:cNvPr id="16"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30FC6145-91E6-46DA-B097-1A22BDF0B6E1}" type="datetime4">
              <a:rPr lang="en-US" smtClean="0"/>
              <a:t>March 30, 2017</a:t>
            </a:fld>
            <a:endParaRPr lang="en-US" dirty="0"/>
          </a:p>
        </p:txBody>
      </p:sp>
      <p:sp>
        <p:nvSpPr>
          <p:cNvPr id="1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1825043954"/>
      </p:ext>
    </p:extLst>
  </p:cSld>
  <p:clrMapOvr>
    <a:masterClrMapping/>
  </p:clrMapOvr>
  <p:extLst mod="1">
    <p:ext uri="{DCECCB84-F9BA-43D5-87BE-67443E8EF086}">
      <p15:sldGuideLst xmlns:p15="http://schemas.microsoft.com/office/powerpoint/2012/main">
        <p15:guide id="1" orient="horz" pos="132">
          <p15:clr>
            <a:srgbClr val="FBAE40"/>
          </p15:clr>
        </p15:guide>
        <p15:guide id="2" pos="2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solidFill>
                  <a:schemeClr val="accent3"/>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1752600"/>
            <a:ext cx="37338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33400" y="2389496"/>
            <a:ext cx="3733800" cy="3706504"/>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3"/>
          <p:cNvSpPr>
            <a:spLocks noGrp="1"/>
          </p:cNvSpPr>
          <p:nvPr>
            <p:ph type="body" sz="quarter" idx="15"/>
          </p:nvPr>
        </p:nvSpPr>
        <p:spPr>
          <a:xfrm>
            <a:off x="4953000" y="2389496"/>
            <a:ext cx="3733800" cy="3706504"/>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800" kern="1200" dirty="0" smtClean="0">
                <a:solidFill>
                  <a:schemeClr val="tx1"/>
                </a:solidFill>
                <a:latin typeface="+mn-lt"/>
                <a:ea typeface="+mn-ea"/>
                <a:cs typeface="+mn-cs"/>
              </a:defRPr>
            </a:lvl2pPr>
            <a:lvl3pPr marL="914400" indent="0">
              <a:buFontTx/>
              <a:buNone/>
              <a:defRPr lang="en-US" sz="1800" kern="1200" dirty="0" smtClean="0">
                <a:solidFill>
                  <a:schemeClr val="tx1"/>
                </a:solidFill>
                <a:latin typeface="+mn-lt"/>
                <a:ea typeface="+mn-ea"/>
                <a:cs typeface="+mn-cs"/>
              </a:defRPr>
            </a:lvl3pPr>
            <a:lvl4pPr marL="1371600" indent="0">
              <a:buFontTx/>
              <a:buNone/>
              <a:defRPr lang="en-US" sz="1800" kern="1200" dirty="0" smtClean="0">
                <a:solidFill>
                  <a:schemeClr val="tx1"/>
                </a:solidFill>
                <a:latin typeface="+mn-lt"/>
                <a:ea typeface="+mn-ea"/>
                <a:cs typeface="+mn-cs"/>
              </a:defRPr>
            </a:lvl4pPr>
            <a:lvl5pPr marL="1828800" indent="0">
              <a:buFontTx/>
              <a:buNone/>
              <a:defRPr lang="en-US" sz="18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6"/>
          </p:nvPr>
        </p:nvSpPr>
        <p:spPr>
          <a:xfrm>
            <a:off x="4953000" y="1752600"/>
            <a:ext cx="37338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grpSp>
        <p:nvGrpSpPr>
          <p:cNvPr id="13" name="Group 12"/>
          <p:cNvGrpSpPr/>
          <p:nvPr userDrawn="1"/>
        </p:nvGrpSpPr>
        <p:grpSpPr>
          <a:xfrm>
            <a:off x="228600" y="533400"/>
            <a:ext cx="152400" cy="533400"/>
            <a:chOff x="228600" y="533400"/>
            <a:chExt cx="152400" cy="533400"/>
          </a:xfrm>
        </p:grpSpPr>
        <p:cxnSp>
          <p:nvCxnSpPr>
            <p:cNvPr id="15" name="Straight Connector 14"/>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70A5F35B-35EA-41C5-99C3-CDF8D17FB40F}" type="datetime4">
              <a:rPr lang="en-US" smtClean="0"/>
              <a:t>March 30, 2017</a:t>
            </a:fld>
            <a:endParaRPr lang="en-US" dirty="0"/>
          </a:p>
        </p:txBody>
      </p:sp>
      <p:sp>
        <p:nvSpPr>
          <p:cNvPr id="21"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2"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lgn="ctr">
              <a:defRPr lang="en-US" sz="1600" spc="300" smtClean="0">
                <a:solidFill>
                  <a:schemeClr val="bg1"/>
                </a:solidFill>
                <a:latin typeface="Bebas Neue Bold" panose="020B0606020202050201" pitchFamily="34" charset="0"/>
              </a:defRPr>
            </a:lvl1pPr>
          </a:lstStyle>
          <a:p>
            <a:fld id="{9D955F5F-96B5-4123-A0BF-F5126ED54847}" type="slidenum">
              <a:rPr lang="en-US" smtClean="0"/>
              <a:pPr/>
              <a:t>‹#›</a:t>
            </a:fld>
            <a:endParaRPr lang="en-US"/>
          </a:p>
        </p:txBody>
      </p:sp>
    </p:spTree>
    <p:extLst>
      <p:ext uri="{BB962C8B-B14F-4D97-AF65-F5344CB8AC3E}">
        <p14:creationId xmlns:p14="http://schemas.microsoft.com/office/powerpoint/2010/main" val="270204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esentation Contents ">
    <p:spTree>
      <p:nvGrpSpPr>
        <p:cNvPr id="1" name=""/>
        <p:cNvGrpSpPr/>
        <p:nvPr/>
      </p:nvGrpSpPr>
      <p:grpSpPr>
        <a:xfrm>
          <a:off x="0" y="0"/>
          <a:ext cx="0" cy="0"/>
          <a:chOff x="0" y="0"/>
          <a:chExt cx="0" cy="0"/>
        </a:xfrm>
      </p:grpSpPr>
      <p:sp>
        <p:nvSpPr>
          <p:cNvPr id="37" name="Rounded Rectangle 36"/>
          <p:cNvSpPr/>
          <p:nvPr userDrawn="1"/>
        </p:nvSpPr>
        <p:spPr>
          <a:xfrm>
            <a:off x="4915546" y="4855148"/>
            <a:ext cx="3632709"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8" name="Oval 37"/>
          <p:cNvSpPr>
            <a:spLocks/>
          </p:cNvSpPr>
          <p:nvPr userDrawn="1"/>
        </p:nvSpPr>
        <p:spPr>
          <a:xfrm>
            <a:off x="5061088" y="5007548"/>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35" name="Rounded Rectangle 34"/>
          <p:cNvSpPr/>
          <p:nvPr userDrawn="1"/>
        </p:nvSpPr>
        <p:spPr>
          <a:xfrm>
            <a:off x="4915546" y="3327400"/>
            <a:ext cx="3632709"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6" name="Oval 35"/>
          <p:cNvSpPr>
            <a:spLocks/>
          </p:cNvSpPr>
          <p:nvPr userDrawn="1"/>
        </p:nvSpPr>
        <p:spPr>
          <a:xfrm>
            <a:off x="5061088" y="3479800"/>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32" name="Rounded Rectangle 31"/>
          <p:cNvSpPr/>
          <p:nvPr userDrawn="1"/>
        </p:nvSpPr>
        <p:spPr>
          <a:xfrm>
            <a:off x="4921724" y="1794256"/>
            <a:ext cx="3632709"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ounded Rectangle 17"/>
          <p:cNvSpPr/>
          <p:nvPr userDrawn="1"/>
        </p:nvSpPr>
        <p:spPr>
          <a:xfrm>
            <a:off x="598025" y="1794256"/>
            <a:ext cx="3632709"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Oval 18"/>
          <p:cNvSpPr>
            <a:spLocks/>
          </p:cNvSpPr>
          <p:nvPr userDrawn="1"/>
        </p:nvSpPr>
        <p:spPr>
          <a:xfrm>
            <a:off x="743567" y="1946656"/>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20" name="Rounded Rectangle 19"/>
          <p:cNvSpPr/>
          <p:nvPr userDrawn="1"/>
        </p:nvSpPr>
        <p:spPr>
          <a:xfrm>
            <a:off x="591847" y="3327400"/>
            <a:ext cx="3632709"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Oval 20"/>
          <p:cNvSpPr>
            <a:spLocks/>
          </p:cNvSpPr>
          <p:nvPr userDrawn="1"/>
        </p:nvSpPr>
        <p:spPr>
          <a:xfrm>
            <a:off x="737389" y="3479800"/>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22" name="Rounded Rectangle 21"/>
          <p:cNvSpPr/>
          <p:nvPr userDrawn="1"/>
        </p:nvSpPr>
        <p:spPr>
          <a:xfrm>
            <a:off x="591847" y="4855148"/>
            <a:ext cx="3632709"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Oval 22"/>
          <p:cNvSpPr>
            <a:spLocks/>
          </p:cNvSpPr>
          <p:nvPr userDrawn="1"/>
        </p:nvSpPr>
        <p:spPr>
          <a:xfrm>
            <a:off x="737389" y="5007548"/>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7" name="Title 6"/>
          <p:cNvSpPr>
            <a:spLocks noGrp="1"/>
          </p:cNvSpPr>
          <p:nvPr>
            <p:ph type="title"/>
          </p:nvPr>
        </p:nvSpPr>
        <p:spPr>
          <a:xfrm>
            <a:off x="533400" y="274637"/>
            <a:ext cx="8153400" cy="1143000"/>
          </a:xfrm>
        </p:spPr>
        <p:txBody>
          <a:bodyPr/>
          <a:lstStyle>
            <a:lvl1pPr algn="l">
              <a:defRPr>
                <a:solidFill>
                  <a:schemeClr val="tx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1371600" y="2039906"/>
            <a:ext cx="2971800" cy="558800"/>
          </a:xfrm>
        </p:spPr>
        <p:txBody>
          <a:bodyPr>
            <a:noAutofit/>
          </a:bodyPr>
          <a:lstStyle>
            <a:lvl1pPr marL="0" indent="0" algn="l" defTabSz="914400" rtl="0" eaLnBrk="1" latinLnBrk="0" hangingPunct="1">
              <a:spcBef>
                <a:spcPct val="20000"/>
              </a:spcBef>
              <a:buFontTx/>
              <a:buNone/>
              <a:defRPr lang="en-US" sz="2400" kern="1200" dirty="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1" name="Slide Number Placeholder 13"/>
          <p:cNvSpPr>
            <a:spLocks noGrp="1"/>
          </p:cNvSpPr>
          <p:nvPr>
            <p:ph type="sldNum" sz="quarter" idx="4"/>
          </p:nvPr>
        </p:nvSpPr>
        <p:spPr>
          <a:xfrm>
            <a:off x="8153400" y="6235412"/>
            <a:ext cx="533400" cy="486833"/>
          </a:xfrm>
        </p:spPr>
        <p:txBody>
          <a:bodyPr/>
          <a:lstStyle>
            <a:lvl1pPr algn="ctr">
              <a:defRPr/>
            </a:lvl1pPr>
          </a:lstStyle>
          <a:p>
            <a:fld id="{9D955F5F-96B5-4123-A0BF-F5126ED54847}" type="slidenum">
              <a:rPr lang="en-US" smtClean="0"/>
              <a:pPr/>
              <a:t>‹#›</a:t>
            </a:fld>
            <a:endParaRPr lang="en-US"/>
          </a:p>
        </p:txBody>
      </p:sp>
      <p:sp>
        <p:nvSpPr>
          <p:cNvPr id="16" name="Text Placeholder 11"/>
          <p:cNvSpPr>
            <a:spLocks noGrp="1"/>
          </p:cNvSpPr>
          <p:nvPr>
            <p:ph type="body" sz="quarter" idx="14"/>
          </p:nvPr>
        </p:nvSpPr>
        <p:spPr>
          <a:xfrm>
            <a:off x="1371600" y="3574339"/>
            <a:ext cx="2971800" cy="558800"/>
          </a:xfrm>
        </p:spPr>
        <p:txBody>
          <a:bodyPr vert="horz" lIns="91440" tIns="45720" rIns="91440" bIns="45720" rtlCol="0">
            <a:noAutofit/>
          </a:bodyPr>
          <a:lstStyle>
            <a:lvl1pPr>
              <a:buFontTx/>
              <a:buNone/>
              <a:defRPr lang="en-US" sz="2400" dirty="0">
                <a:solidFill>
                  <a:schemeClr val="bg1"/>
                </a:solidFill>
                <a:latin typeface="Bebas Neue Bold" panose="020B0606020202050201" pitchFamily="34" charset="0"/>
              </a:defRPr>
            </a:lvl1pPr>
          </a:lstStyle>
          <a:p>
            <a:pPr marL="0" lvl="0" indent="0">
              <a:buNone/>
            </a:pPr>
            <a:r>
              <a:rPr lang="en-US"/>
              <a:t>Click to edit Master text styles</a:t>
            </a:r>
          </a:p>
        </p:txBody>
      </p:sp>
      <p:sp>
        <p:nvSpPr>
          <p:cNvPr id="17" name="Text Placeholder 11"/>
          <p:cNvSpPr>
            <a:spLocks noGrp="1"/>
          </p:cNvSpPr>
          <p:nvPr>
            <p:ph type="body" sz="quarter" idx="15"/>
          </p:nvPr>
        </p:nvSpPr>
        <p:spPr>
          <a:xfrm>
            <a:off x="1371600" y="5102087"/>
            <a:ext cx="2971800" cy="558800"/>
          </a:xfrm>
        </p:spPr>
        <p:txBody>
          <a:bodyPr vert="horz" lIns="91440" tIns="45720" rIns="91440" bIns="45720" rtlCol="0">
            <a:noAutofit/>
          </a:bodyPr>
          <a:lstStyle>
            <a:lvl1pPr>
              <a:buFontTx/>
              <a:buNone/>
              <a:defRPr lang="en-US" sz="2400" dirty="0">
                <a:solidFill>
                  <a:schemeClr val="bg1"/>
                </a:solidFill>
                <a:latin typeface="Bebas Neue Bold" panose="020B0606020202050201" pitchFamily="34" charset="0"/>
              </a:defRPr>
            </a:lvl1pPr>
          </a:lstStyle>
          <a:p>
            <a:pPr marL="0" lvl="0" indent="0">
              <a:buNone/>
            </a:pPr>
            <a:r>
              <a:rPr lang="en-US"/>
              <a:t>Click to edit Master text styles</a:t>
            </a:r>
          </a:p>
        </p:txBody>
      </p:sp>
      <p:sp>
        <p:nvSpPr>
          <p:cNvPr id="29" name="Text Placeholder 11"/>
          <p:cNvSpPr>
            <a:spLocks noGrp="1"/>
          </p:cNvSpPr>
          <p:nvPr>
            <p:ph type="body" sz="quarter" idx="16"/>
          </p:nvPr>
        </p:nvSpPr>
        <p:spPr>
          <a:xfrm>
            <a:off x="5715000" y="2039906"/>
            <a:ext cx="2971800" cy="558800"/>
          </a:xfrm>
        </p:spPr>
        <p:txBody>
          <a:bodyPr>
            <a:noAutofit/>
          </a:bodyPr>
          <a:lstStyle>
            <a:lvl1pPr marL="0" indent="0" algn="l" defTabSz="914400" rtl="0" eaLnBrk="1" latinLnBrk="0" hangingPunct="1">
              <a:spcBef>
                <a:spcPct val="20000"/>
              </a:spcBef>
              <a:buFontTx/>
              <a:buNone/>
              <a:defRPr lang="en-US" sz="2400" kern="1200" dirty="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0" name="Text Placeholder 11"/>
          <p:cNvSpPr>
            <a:spLocks noGrp="1"/>
          </p:cNvSpPr>
          <p:nvPr>
            <p:ph type="body" sz="quarter" idx="17"/>
          </p:nvPr>
        </p:nvSpPr>
        <p:spPr>
          <a:xfrm>
            <a:off x="5715000" y="3574339"/>
            <a:ext cx="2971800" cy="558800"/>
          </a:xfrm>
        </p:spPr>
        <p:txBody>
          <a:bodyPr vert="horz" lIns="91440" tIns="45720" rIns="91440" bIns="45720" rtlCol="0">
            <a:noAutofit/>
          </a:bodyPr>
          <a:lstStyle>
            <a:lvl1pPr>
              <a:buFontTx/>
              <a:buNone/>
              <a:defRPr lang="en-US" sz="2400" dirty="0">
                <a:solidFill>
                  <a:schemeClr val="bg1"/>
                </a:solidFill>
                <a:latin typeface="Bebas Neue Bold" panose="020B0606020202050201" pitchFamily="34" charset="0"/>
              </a:defRPr>
            </a:lvl1pPr>
          </a:lstStyle>
          <a:p>
            <a:pPr marL="0" lvl="0" indent="0">
              <a:buNone/>
            </a:pPr>
            <a:r>
              <a:rPr lang="en-US"/>
              <a:t>Click to edit Master text styles</a:t>
            </a:r>
          </a:p>
        </p:txBody>
      </p:sp>
      <p:sp>
        <p:nvSpPr>
          <p:cNvPr id="31" name="Text Placeholder 11"/>
          <p:cNvSpPr>
            <a:spLocks noGrp="1"/>
          </p:cNvSpPr>
          <p:nvPr>
            <p:ph type="body" sz="quarter" idx="18"/>
          </p:nvPr>
        </p:nvSpPr>
        <p:spPr>
          <a:xfrm>
            <a:off x="5715000" y="5102087"/>
            <a:ext cx="2971800" cy="558800"/>
          </a:xfrm>
        </p:spPr>
        <p:txBody>
          <a:bodyPr vert="horz" lIns="91440" tIns="45720" rIns="91440" bIns="45720" rtlCol="0">
            <a:noAutofit/>
          </a:bodyPr>
          <a:lstStyle>
            <a:lvl1pPr>
              <a:buFontTx/>
              <a:buNone/>
              <a:defRPr lang="en-US" sz="2400" dirty="0">
                <a:solidFill>
                  <a:schemeClr val="bg1"/>
                </a:solidFill>
                <a:latin typeface="Bebas Neue Bold" panose="020B0606020202050201" pitchFamily="34" charset="0"/>
              </a:defRPr>
            </a:lvl1pPr>
          </a:lstStyle>
          <a:p>
            <a:pPr marL="0" lvl="0" indent="0">
              <a:buNone/>
            </a:pPr>
            <a:r>
              <a:rPr lang="en-US"/>
              <a:t>Click to edit Master text styles</a:t>
            </a:r>
          </a:p>
        </p:txBody>
      </p:sp>
      <p:sp>
        <p:nvSpPr>
          <p:cNvPr id="39" name="Oval 38"/>
          <p:cNvSpPr>
            <a:spLocks/>
          </p:cNvSpPr>
          <p:nvPr userDrawn="1"/>
        </p:nvSpPr>
        <p:spPr>
          <a:xfrm>
            <a:off x="5061088" y="1946656"/>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grpSp>
        <p:nvGrpSpPr>
          <p:cNvPr id="28" name="Group 27"/>
          <p:cNvGrpSpPr/>
          <p:nvPr userDrawn="1"/>
        </p:nvGrpSpPr>
        <p:grpSpPr>
          <a:xfrm>
            <a:off x="228600" y="533400"/>
            <a:ext cx="152400" cy="533400"/>
            <a:chOff x="228600" y="533400"/>
            <a:chExt cx="152400" cy="533400"/>
          </a:xfrm>
        </p:grpSpPr>
        <p:cxnSp>
          <p:nvCxnSpPr>
            <p:cNvPr id="33" name="Straight Connector 32"/>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F0618E35-CA65-4CD6-BDB6-C95B7E24E9E5}" type="datetime4">
              <a:rPr lang="en-US" smtClean="0"/>
              <a:t>March 30, 2017</a:t>
            </a:fld>
            <a:endParaRPr lang="en-US" dirty="0"/>
          </a:p>
        </p:txBody>
      </p:sp>
      <p:sp>
        <p:nvSpPr>
          <p:cNvPr id="43"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40" name="Content Placeholder 2"/>
          <p:cNvSpPr>
            <a:spLocks noGrp="1"/>
          </p:cNvSpPr>
          <p:nvPr>
            <p:ph sz="quarter" idx="19" hasCustomPrompt="1"/>
          </p:nvPr>
        </p:nvSpPr>
        <p:spPr>
          <a:xfrm>
            <a:off x="885811" y="2088396"/>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1</a:t>
            </a:r>
          </a:p>
        </p:txBody>
      </p:sp>
      <p:sp>
        <p:nvSpPr>
          <p:cNvPr id="41" name="Content Placeholder 2"/>
          <p:cNvSpPr>
            <a:spLocks noGrp="1"/>
          </p:cNvSpPr>
          <p:nvPr>
            <p:ph sz="quarter" idx="20" hasCustomPrompt="1"/>
          </p:nvPr>
        </p:nvSpPr>
        <p:spPr>
          <a:xfrm>
            <a:off x="879633" y="3611372"/>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2</a:t>
            </a:r>
          </a:p>
        </p:txBody>
      </p:sp>
      <p:sp>
        <p:nvSpPr>
          <p:cNvPr id="44" name="Content Placeholder 2"/>
          <p:cNvSpPr>
            <a:spLocks noGrp="1"/>
          </p:cNvSpPr>
          <p:nvPr>
            <p:ph sz="quarter" idx="21" hasCustomPrompt="1"/>
          </p:nvPr>
        </p:nvSpPr>
        <p:spPr>
          <a:xfrm>
            <a:off x="885019" y="5146366"/>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3</a:t>
            </a:r>
          </a:p>
        </p:txBody>
      </p:sp>
      <p:sp>
        <p:nvSpPr>
          <p:cNvPr id="45" name="Content Placeholder 2"/>
          <p:cNvSpPr>
            <a:spLocks noGrp="1"/>
          </p:cNvSpPr>
          <p:nvPr>
            <p:ph sz="quarter" idx="22" hasCustomPrompt="1"/>
          </p:nvPr>
        </p:nvSpPr>
        <p:spPr>
          <a:xfrm>
            <a:off x="5203332" y="2088396"/>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4</a:t>
            </a:r>
          </a:p>
        </p:txBody>
      </p:sp>
      <p:sp>
        <p:nvSpPr>
          <p:cNvPr id="46" name="Content Placeholder 2"/>
          <p:cNvSpPr>
            <a:spLocks noGrp="1"/>
          </p:cNvSpPr>
          <p:nvPr>
            <p:ph sz="quarter" idx="23" hasCustomPrompt="1"/>
          </p:nvPr>
        </p:nvSpPr>
        <p:spPr>
          <a:xfrm>
            <a:off x="5203332" y="3611372"/>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5</a:t>
            </a:r>
          </a:p>
        </p:txBody>
      </p:sp>
      <p:sp>
        <p:nvSpPr>
          <p:cNvPr id="47" name="Content Placeholder 2"/>
          <p:cNvSpPr>
            <a:spLocks noGrp="1"/>
          </p:cNvSpPr>
          <p:nvPr>
            <p:ph sz="quarter" idx="24" hasCustomPrompt="1"/>
          </p:nvPr>
        </p:nvSpPr>
        <p:spPr>
          <a:xfrm>
            <a:off x="5203332" y="5130868"/>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6</a:t>
            </a:r>
          </a:p>
        </p:txBody>
      </p:sp>
    </p:spTree>
    <p:extLst>
      <p:ext uri="{BB962C8B-B14F-4D97-AF65-F5344CB8AC3E}">
        <p14:creationId xmlns:p14="http://schemas.microsoft.com/office/powerpoint/2010/main" val="2490910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s ">
    <p:spTree>
      <p:nvGrpSpPr>
        <p:cNvPr id="1" name=""/>
        <p:cNvGrpSpPr/>
        <p:nvPr/>
      </p:nvGrpSpPr>
      <p:grpSpPr>
        <a:xfrm>
          <a:off x="0" y="0"/>
          <a:ext cx="0" cy="0"/>
          <a:chOff x="0" y="0"/>
          <a:chExt cx="0" cy="0"/>
        </a:xfrm>
      </p:grpSpPr>
      <p:pic>
        <p:nvPicPr>
          <p:cNvPr id="43" name="Picture 4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7" name="Rounded Rectangle 36"/>
          <p:cNvSpPr/>
          <p:nvPr userDrawn="1"/>
        </p:nvSpPr>
        <p:spPr>
          <a:xfrm>
            <a:off x="4763146" y="4855148"/>
            <a:ext cx="3841276"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8" name="Oval 37"/>
          <p:cNvSpPr>
            <a:spLocks/>
          </p:cNvSpPr>
          <p:nvPr userDrawn="1"/>
        </p:nvSpPr>
        <p:spPr>
          <a:xfrm>
            <a:off x="4908688" y="5007548"/>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35" name="Rounded Rectangle 34"/>
          <p:cNvSpPr/>
          <p:nvPr userDrawn="1"/>
        </p:nvSpPr>
        <p:spPr>
          <a:xfrm>
            <a:off x="4763146" y="3327400"/>
            <a:ext cx="3841276"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6" name="Oval 35"/>
          <p:cNvSpPr>
            <a:spLocks/>
          </p:cNvSpPr>
          <p:nvPr userDrawn="1"/>
        </p:nvSpPr>
        <p:spPr>
          <a:xfrm>
            <a:off x="4908688" y="3479800"/>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32" name="Rounded Rectangle 31"/>
          <p:cNvSpPr/>
          <p:nvPr userDrawn="1"/>
        </p:nvSpPr>
        <p:spPr>
          <a:xfrm>
            <a:off x="4769324" y="1794256"/>
            <a:ext cx="3841276"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ounded Rectangle 17"/>
          <p:cNvSpPr/>
          <p:nvPr userDrawn="1"/>
        </p:nvSpPr>
        <p:spPr>
          <a:xfrm>
            <a:off x="598025" y="1794256"/>
            <a:ext cx="3841276"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Oval 18"/>
          <p:cNvSpPr>
            <a:spLocks/>
          </p:cNvSpPr>
          <p:nvPr userDrawn="1"/>
        </p:nvSpPr>
        <p:spPr>
          <a:xfrm>
            <a:off x="743567" y="1946656"/>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20" name="Rounded Rectangle 19"/>
          <p:cNvSpPr/>
          <p:nvPr userDrawn="1"/>
        </p:nvSpPr>
        <p:spPr>
          <a:xfrm>
            <a:off x="591847" y="3327400"/>
            <a:ext cx="3841276"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Oval 20"/>
          <p:cNvSpPr>
            <a:spLocks/>
          </p:cNvSpPr>
          <p:nvPr userDrawn="1"/>
        </p:nvSpPr>
        <p:spPr>
          <a:xfrm>
            <a:off x="737389" y="3479800"/>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22" name="Rounded Rectangle 21"/>
          <p:cNvSpPr/>
          <p:nvPr userDrawn="1"/>
        </p:nvSpPr>
        <p:spPr>
          <a:xfrm>
            <a:off x="591847" y="4855148"/>
            <a:ext cx="3841276" cy="923544"/>
          </a:xfrm>
          <a:prstGeom prst="roundRect">
            <a:avLst>
              <a:gd name="adj" fmla="val 5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Oval 22"/>
          <p:cNvSpPr>
            <a:spLocks/>
          </p:cNvSpPr>
          <p:nvPr userDrawn="1"/>
        </p:nvSpPr>
        <p:spPr>
          <a:xfrm>
            <a:off x="737389" y="5007548"/>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sp>
        <p:nvSpPr>
          <p:cNvPr id="7" name="Title 6"/>
          <p:cNvSpPr>
            <a:spLocks noGrp="1"/>
          </p:cNvSpPr>
          <p:nvPr>
            <p:ph type="title"/>
          </p:nvPr>
        </p:nvSpPr>
        <p:spPr>
          <a:xfrm>
            <a:off x="533400" y="274637"/>
            <a:ext cx="8153400" cy="1143000"/>
          </a:xfrm>
        </p:spPr>
        <p:txBody>
          <a:bodyPr/>
          <a:lstStyle>
            <a:lvl1pPr algn="l">
              <a:defRPr>
                <a:solidFill>
                  <a:schemeClr val="bg1"/>
                </a:solidFil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1371600" y="2012196"/>
            <a:ext cx="2971800" cy="558800"/>
          </a:xfrm>
        </p:spPr>
        <p:txBody>
          <a:bodyPr>
            <a:noAutofit/>
          </a:bodyPr>
          <a:lstStyle>
            <a:lvl1pPr marL="0" indent="0" algn="l" defTabSz="914400" rtl="0" eaLnBrk="1" latinLnBrk="0" hangingPunct="1">
              <a:spcBef>
                <a:spcPct val="20000"/>
              </a:spcBef>
              <a:buFontTx/>
              <a:buNone/>
              <a:defRPr lang="en-US" sz="2400" kern="1200" dirty="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1" name="Slide Number Placeholder 13"/>
          <p:cNvSpPr>
            <a:spLocks noGrp="1"/>
          </p:cNvSpPr>
          <p:nvPr>
            <p:ph type="sldNum" sz="quarter" idx="4"/>
          </p:nvPr>
        </p:nvSpPr>
        <p:spPr>
          <a:xfrm>
            <a:off x="8153400" y="6235412"/>
            <a:ext cx="533400" cy="486833"/>
          </a:xfrm>
        </p:spPr>
        <p:txBody>
          <a:bodyPr/>
          <a:lstStyle>
            <a:lvl1pPr algn="ctr">
              <a:defRPr/>
            </a:lvl1pPr>
          </a:lstStyle>
          <a:p>
            <a:fld id="{9D955F5F-96B5-4123-A0BF-F5126ED54847}" type="slidenum">
              <a:rPr lang="en-US" smtClean="0"/>
              <a:pPr/>
              <a:t>‹#›</a:t>
            </a:fld>
            <a:endParaRPr lang="en-US"/>
          </a:p>
        </p:txBody>
      </p:sp>
      <p:sp>
        <p:nvSpPr>
          <p:cNvPr id="16" name="Text Placeholder 11"/>
          <p:cNvSpPr>
            <a:spLocks noGrp="1"/>
          </p:cNvSpPr>
          <p:nvPr>
            <p:ph type="body" sz="quarter" idx="14"/>
          </p:nvPr>
        </p:nvSpPr>
        <p:spPr>
          <a:xfrm>
            <a:off x="1371600" y="3546629"/>
            <a:ext cx="2971800" cy="558800"/>
          </a:xfrm>
        </p:spPr>
        <p:txBody>
          <a:bodyPr vert="horz" lIns="91440" tIns="45720" rIns="91440" bIns="45720" rtlCol="0">
            <a:noAutofit/>
          </a:bodyPr>
          <a:lstStyle>
            <a:lvl1pPr>
              <a:buFontTx/>
              <a:buNone/>
              <a:defRPr lang="en-US" sz="2400" dirty="0">
                <a:solidFill>
                  <a:schemeClr val="bg1"/>
                </a:solidFill>
                <a:latin typeface="Bebas Neue Bold" panose="020B0606020202050201" pitchFamily="34" charset="0"/>
              </a:defRPr>
            </a:lvl1pPr>
          </a:lstStyle>
          <a:p>
            <a:pPr marL="0" lvl="0" indent="0">
              <a:buNone/>
            </a:pPr>
            <a:r>
              <a:rPr lang="en-US"/>
              <a:t>Click to edit Master text styles</a:t>
            </a:r>
          </a:p>
        </p:txBody>
      </p:sp>
      <p:sp>
        <p:nvSpPr>
          <p:cNvPr id="17" name="Text Placeholder 11"/>
          <p:cNvSpPr>
            <a:spLocks noGrp="1"/>
          </p:cNvSpPr>
          <p:nvPr>
            <p:ph type="body" sz="quarter" idx="15"/>
          </p:nvPr>
        </p:nvSpPr>
        <p:spPr>
          <a:xfrm>
            <a:off x="1371600" y="5074377"/>
            <a:ext cx="2971800" cy="558800"/>
          </a:xfrm>
        </p:spPr>
        <p:txBody>
          <a:bodyPr vert="horz" lIns="91440" tIns="45720" rIns="91440" bIns="45720" rtlCol="0">
            <a:noAutofit/>
          </a:bodyPr>
          <a:lstStyle>
            <a:lvl1pPr>
              <a:buFontTx/>
              <a:buNone/>
              <a:defRPr lang="en-US" sz="2400" dirty="0">
                <a:solidFill>
                  <a:schemeClr val="bg1"/>
                </a:solidFill>
                <a:latin typeface="Bebas Neue Bold" panose="020B0606020202050201" pitchFamily="34" charset="0"/>
              </a:defRPr>
            </a:lvl1pPr>
          </a:lstStyle>
          <a:p>
            <a:pPr marL="0" lvl="0" indent="0">
              <a:buNone/>
            </a:pPr>
            <a:r>
              <a:rPr lang="en-US"/>
              <a:t>Click to edit Master text styles</a:t>
            </a:r>
          </a:p>
        </p:txBody>
      </p:sp>
      <p:sp>
        <p:nvSpPr>
          <p:cNvPr id="29" name="Text Placeholder 11"/>
          <p:cNvSpPr>
            <a:spLocks noGrp="1"/>
          </p:cNvSpPr>
          <p:nvPr>
            <p:ph type="body" sz="quarter" idx="16"/>
          </p:nvPr>
        </p:nvSpPr>
        <p:spPr>
          <a:xfrm>
            <a:off x="5562600" y="2012196"/>
            <a:ext cx="2971800" cy="558800"/>
          </a:xfrm>
        </p:spPr>
        <p:txBody>
          <a:bodyPr>
            <a:noAutofit/>
          </a:bodyPr>
          <a:lstStyle>
            <a:lvl1pPr marL="0" indent="0" algn="l" defTabSz="914400" rtl="0" eaLnBrk="1" latinLnBrk="0" hangingPunct="1">
              <a:spcBef>
                <a:spcPct val="20000"/>
              </a:spcBef>
              <a:buFontTx/>
              <a:buNone/>
              <a:defRPr lang="en-US" sz="2400" kern="1200" dirty="0">
                <a:solidFill>
                  <a:schemeClr val="bg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0" name="Text Placeholder 11"/>
          <p:cNvSpPr>
            <a:spLocks noGrp="1"/>
          </p:cNvSpPr>
          <p:nvPr>
            <p:ph type="body" sz="quarter" idx="17"/>
          </p:nvPr>
        </p:nvSpPr>
        <p:spPr>
          <a:xfrm>
            <a:off x="5562600" y="3546629"/>
            <a:ext cx="2971800" cy="558800"/>
          </a:xfrm>
        </p:spPr>
        <p:txBody>
          <a:bodyPr vert="horz" lIns="91440" tIns="45720" rIns="91440" bIns="45720" rtlCol="0">
            <a:noAutofit/>
          </a:bodyPr>
          <a:lstStyle>
            <a:lvl1pPr>
              <a:buFontTx/>
              <a:buNone/>
              <a:defRPr lang="en-US" sz="2400" dirty="0">
                <a:solidFill>
                  <a:schemeClr val="bg1"/>
                </a:solidFill>
                <a:latin typeface="Bebas Neue Bold" panose="020B0606020202050201" pitchFamily="34" charset="0"/>
              </a:defRPr>
            </a:lvl1pPr>
          </a:lstStyle>
          <a:p>
            <a:pPr marL="0" lvl="0" indent="0">
              <a:buNone/>
            </a:pPr>
            <a:r>
              <a:rPr lang="en-US"/>
              <a:t>Click to edit Master text styles</a:t>
            </a:r>
          </a:p>
        </p:txBody>
      </p:sp>
      <p:sp>
        <p:nvSpPr>
          <p:cNvPr id="31" name="Text Placeholder 11"/>
          <p:cNvSpPr>
            <a:spLocks noGrp="1"/>
          </p:cNvSpPr>
          <p:nvPr>
            <p:ph type="body" sz="quarter" idx="18"/>
          </p:nvPr>
        </p:nvSpPr>
        <p:spPr>
          <a:xfrm>
            <a:off x="5562600" y="5074377"/>
            <a:ext cx="2971800" cy="558800"/>
          </a:xfrm>
        </p:spPr>
        <p:txBody>
          <a:bodyPr vert="horz" lIns="91440" tIns="45720" rIns="91440" bIns="45720" rtlCol="0">
            <a:noAutofit/>
          </a:bodyPr>
          <a:lstStyle>
            <a:lvl1pPr>
              <a:buFontTx/>
              <a:buNone/>
              <a:defRPr lang="en-US" sz="2400" dirty="0">
                <a:solidFill>
                  <a:schemeClr val="bg1"/>
                </a:solidFill>
                <a:latin typeface="Bebas Neue Bold" panose="020B0606020202050201" pitchFamily="34" charset="0"/>
              </a:defRPr>
            </a:lvl1pPr>
          </a:lstStyle>
          <a:p>
            <a:pPr marL="0" lvl="0" indent="0">
              <a:buNone/>
            </a:pPr>
            <a:r>
              <a:rPr lang="en-US"/>
              <a:t>Click to edit Master text styles</a:t>
            </a:r>
          </a:p>
        </p:txBody>
      </p:sp>
      <p:sp>
        <p:nvSpPr>
          <p:cNvPr id="39" name="Oval 38"/>
          <p:cNvSpPr>
            <a:spLocks/>
          </p:cNvSpPr>
          <p:nvPr userDrawn="1"/>
        </p:nvSpPr>
        <p:spPr>
          <a:xfrm>
            <a:off x="4908688" y="1946656"/>
            <a:ext cx="621792" cy="618744"/>
          </a:xfrm>
          <a:prstGeom prst="ellipse">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Bebas Neue Bold" panose="020B0606020202050201" pitchFamily="34" charset="0"/>
            </a:endParaRPr>
          </a:p>
        </p:txBody>
      </p:sp>
      <p:grpSp>
        <p:nvGrpSpPr>
          <p:cNvPr id="28" name="Group 27"/>
          <p:cNvGrpSpPr/>
          <p:nvPr userDrawn="1"/>
        </p:nvGrpSpPr>
        <p:grpSpPr>
          <a:xfrm>
            <a:off x="228600" y="533400"/>
            <a:ext cx="152400" cy="533400"/>
            <a:chOff x="228600" y="533400"/>
            <a:chExt cx="152400" cy="533400"/>
          </a:xfrm>
        </p:grpSpPr>
        <p:cxnSp>
          <p:nvCxnSpPr>
            <p:cNvPr id="33" name="Straight Connector 32"/>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chemeClr val="bg2"/>
                </a:solidFill>
              </a:defRPr>
            </a:lvl1pPr>
          </a:lstStyle>
          <a:p>
            <a:fld id="{BE57D84F-4F4C-4C2A-87D5-16A1FF0ADDA0}" type="datetime4">
              <a:rPr lang="en-US" smtClean="0"/>
              <a:t>March 30, 2017</a:t>
            </a:fld>
            <a:endParaRPr lang="en-US" dirty="0"/>
          </a:p>
        </p:txBody>
      </p:sp>
      <p:sp>
        <p:nvSpPr>
          <p:cNvPr id="42"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chemeClr val="bg2"/>
                </a:solidFill>
              </a:defRPr>
            </a:lvl1pPr>
          </a:lstStyle>
          <a:p>
            <a:r>
              <a:rPr lang="en-US"/>
              <a:t>©2016 My Company. All Rights Reserved</a:t>
            </a:r>
            <a:endParaRPr lang="en-US" dirty="0"/>
          </a:p>
        </p:txBody>
      </p:sp>
      <p:sp>
        <p:nvSpPr>
          <p:cNvPr id="49" name="Content Placeholder 2"/>
          <p:cNvSpPr>
            <a:spLocks noGrp="1"/>
          </p:cNvSpPr>
          <p:nvPr>
            <p:ph sz="quarter" idx="19" hasCustomPrompt="1"/>
          </p:nvPr>
        </p:nvSpPr>
        <p:spPr>
          <a:xfrm>
            <a:off x="885811" y="2088396"/>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1</a:t>
            </a:r>
          </a:p>
        </p:txBody>
      </p:sp>
      <p:sp>
        <p:nvSpPr>
          <p:cNvPr id="50" name="Content Placeholder 2"/>
          <p:cNvSpPr>
            <a:spLocks noGrp="1"/>
          </p:cNvSpPr>
          <p:nvPr>
            <p:ph sz="quarter" idx="20" hasCustomPrompt="1"/>
          </p:nvPr>
        </p:nvSpPr>
        <p:spPr>
          <a:xfrm>
            <a:off x="879633" y="3611372"/>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2</a:t>
            </a:r>
          </a:p>
        </p:txBody>
      </p:sp>
      <p:sp>
        <p:nvSpPr>
          <p:cNvPr id="51" name="Content Placeholder 2"/>
          <p:cNvSpPr>
            <a:spLocks noGrp="1"/>
          </p:cNvSpPr>
          <p:nvPr>
            <p:ph sz="quarter" idx="21" hasCustomPrompt="1"/>
          </p:nvPr>
        </p:nvSpPr>
        <p:spPr>
          <a:xfrm>
            <a:off x="885019" y="5146366"/>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3</a:t>
            </a:r>
          </a:p>
        </p:txBody>
      </p:sp>
      <p:sp>
        <p:nvSpPr>
          <p:cNvPr id="52" name="Content Placeholder 2"/>
          <p:cNvSpPr>
            <a:spLocks noGrp="1"/>
          </p:cNvSpPr>
          <p:nvPr>
            <p:ph sz="quarter" idx="22" hasCustomPrompt="1"/>
          </p:nvPr>
        </p:nvSpPr>
        <p:spPr>
          <a:xfrm>
            <a:off x="5044698" y="2088396"/>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4</a:t>
            </a:r>
          </a:p>
        </p:txBody>
      </p:sp>
      <p:sp>
        <p:nvSpPr>
          <p:cNvPr id="53" name="Content Placeholder 2"/>
          <p:cNvSpPr>
            <a:spLocks noGrp="1"/>
          </p:cNvSpPr>
          <p:nvPr>
            <p:ph sz="quarter" idx="23" hasCustomPrompt="1"/>
          </p:nvPr>
        </p:nvSpPr>
        <p:spPr>
          <a:xfrm>
            <a:off x="5044698" y="3611372"/>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5</a:t>
            </a:r>
          </a:p>
        </p:txBody>
      </p:sp>
      <p:sp>
        <p:nvSpPr>
          <p:cNvPr id="54" name="Content Placeholder 2"/>
          <p:cNvSpPr>
            <a:spLocks noGrp="1"/>
          </p:cNvSpPr>
          <p:nvPr>
            <p:ph sz="quarter" idx="24" hasCustomPrompt="1"/>
          </p:nvPr>
        </p:nvSpPr>
        <p:spPr>
          <a:xfrm>
            <a:off x="5044698" y="5130868"/>
            <a:ext cx="337305" cy="355600"/>
          </a:xfrm>
        </p:spPr>
        <p:txBody>
          <a:bodyPr vert="horz" lIns="91440" tIns="45720" rIns="91440" bIns="45720" rtlCol="0" anchor="ctr" anchorCtr="0">
            <a:noAutofit/>
          </a:bodyPr>
          <a:lstStyle>
            <a:lvl1pPr algn="ctr">
              <a:buFontTx/>
              <a:buNone/>
              <a:defRPr lang="en-US" sz="2000" smtClean="0">
                <a:solidFill>
                  <a:schemeClr val="bg1"/>
                </a:solidFill>
                <a:latin typeface="Bebas Neue Bold" panose="020B0606020202050201" pitchFamily="34" charset="0"/>
              </a:defRPr>
            </a:lvl1pPr>
            <a:lvl2pPr>
              <a:defRPr lang="en-US" smtClean="0">
                <a:solidFill>
                  <a:schemeClr val="tx1"/>
                </a:solidFill>
              </a:defRPr>
            </a:lvl2pPr>
            <a:lvl3pPr>
              <a:defRPr lang="en-US" smtClean="0">
                <a:solidFill>
                  <a:schemeClr val="tx1"/>
                </a:solidFill>
              </a:defRPr>
            </a:lvl3pPr>
            <a:lvl4pPr>
              <a:defRPr lang="en-US" smtClean="0">
                <a:solidFill>
                  <a:schemeClr val="tx1"/>
                </a:solidFill>
              </a:defRPr>
            </a:lvl4pPr>
            <a:lvl5pPr>
              <a:defRPr lang="en-US">
                <a:solidFill>
                  <a:schemeClr val="tx1"/>
                </a:solidFill>
              </a:defRPr>
            </a:lvl5pPr>
          </a:lstStyle>
          <a:p>
            <a:pPr marL="0" lvl="0" indent="0">
              <a:buFontTx/>
              <a:buNone/>
            </a:pPr>
            <a:r>
              <a:rPr lang="en-US" dirty="0"/>
              <a:t>6</a:t>
            </a:r>
          </a:p>
        </p:txBody>
      </p:sp>
    </p:spTree>
    <p:extLst>
      <p:ext uri="{BB962C8B-B14F-4D97-AF65-F5344CB8AC3E}">
        <p14:creationId xmlns:p14="http://schemas.microsoft.com/office/powerpoint/2010/main" val="1326815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evider">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0" y="0"/>
            <a:ext cx="9144000" cy="6858000"/>
          </a:xfrm>
          <a:pattFill prst="wdUpDiag">
            <a:fgClr>
              <a:schemeClr val="tx1">
                <a:lumMod val="10000"/>
                <a:lumOff val="90000"/>
              </a:schemeClr>
            </a:fgClr>
            <a:bgClr>
              <a:schemeClr val="bg1"/>
            </a:bgClr>
          </a:patt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defRPr lang="en-US">
                <a:solidFill>
                  <a:schemeClr val="lt1"/>
                </a:solidFill>
              </a:defRPr>
            </a:lvl1pPr>
          </a:lstStyle>
          <a:p>
            <a:pPr marL="0" lvl="0" algn="ctr"/>
            <a:r>
              <a:rPr lang="en-US"/>
              <a:t>Click icon to add picture</a:t>
            </a:r>
          </a:p>
        </p:txBody>
      </p:sp>
      <p:sp>
        <p:nvSpPr>
          <p:cNvPr id="15" name="Title 1"/>
          <p:cNvSpPr>
            <a:spLocks noGrp="1"/>
          </p:cNvSpPr>
          <p:nvPr>
            <p:ph type="ctrTitle" hasCustomPrompt="1"/>
          </p:nvPr>
        </p:nvSpPr>
        <p:spPr>
          <a:xfrm>
            <a:off x="304800" y="2590800"/>
            <a:ext cx="8534400" cy="1098795"/>
          </a:xfrm>
          <a:noFill/>
        </p:spPr>
        <p:txBody>
          <a:bodyPr vert="horz" lIns="91440" tIns="45720" rIns="91440" bIns="45720" rtlCol="0">
            <a:noAutofit/>
          </a:bodyPr>
          <a:lstStyle>
            <a:lvl1pPr>
              <a:defRPr lang="en-US" sz="7200" dirty="0">
                <a:solidFill>
                  <a:schemeClr val="tx1"/>
                </a:solidFill>
                <a:ea typeface="+mn-ea"/>
                <a:cs typeface="+mn-cs"/>
              </a:defRPr>
            </a:lvl1pPr>
          </a:lstStyle>
          <a:p>
            <a:pPr marL="0" lvl="0" indent="0">
              <a:spcBef>
                <a:spcPct val="20000"/>
              </a:spcBef>
              <a:buFont typeface="Arial" pitchFamily="34" charset="0"/>
            </a:pPr>
            <a:r>
              <a:rPr lang="en-US" dirty="0"/>
              <a:t>Click to edit title style</a:t>
            </a:r>
          </a:p>
        </p:txBody>
      </p:sp>
      <p:sp>
        <p:nvSpPr>
          <p:cNvPr id="16" name="Subtitle 2"/>
          <p:cNvSpPr>
            <a:spLocks noGrp="1"/>
          </p:cNvSpPr>
          <p:nvPr>
            <p:ph type="subTitle" idx="1"/>
          </p:nvPr>
        </p:nvSpPr>
        <p:spPr>
          <a:xfrm>
            <a:off x="1371600" y="3705153"/>
            <a:ext cx="6400800" cy="449684"/>
          </a:xfrm>
          <a:solidFill>
            <a:schemeClr val="accent1"/>
          </a:solidFill>
        </p:spPr>
        <p:txBody>
          <a:bodyPr vert="horz" lIns="91440" tIns="45720" rIns="91440" bIns="45720" rtlCol="0">
            <a:noAutofit/>
          </a:bodyPr>
          <a:lstStyle>
            <a:lvl1pPr marL="342900" indent="-342900" algn="ctr">
              <a:buFontTx/>
              <a:buNone/>
              <a:defRPr lang="en-US" sz="2400" dirty="0">
                <a:solidFill>
                  <a:schemeClr val="bg1"/>
                </a:solidFill>
                <a:latin typeface="Bebas Neue Bold" panose="020B0606020202050201" pitchFamily="34" charset="0"/>
              </a:defRPr>
            </a:lvl1pPr>
          </a:lstStyle>
          <a:p>
            <a:pPr marL="0" lvl="0" indent="0"/>
            <a:r>
              <a:rPr lang="en-US"/>
              <a:t>Click to edit Master subtitle style</a:t>
            </a:r>
            <a:endParaRPr lang="en-US" dirty="0"/>
          </a:p>
        </p:txBody>
      </p:sp>
      <p:sp>
        <p:nvSpPr>
          <p:cNvPr id="8"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C298A06D-F01F-47E5-9119-6FBA684E255C}" type="datetime4">
              <a:rPr lang="en-US" smtClean="0"/>
              <a:t>March 30, 2017</a:t>
            </a:fld>
            <a:endParaRPr lang="en-US" dirty="0"/>
          </a:p>
        </p:txBody>
      </p:sp>
      <p:sp>
        <p:nvSpPr>
          <p:cNvPr id="9"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10"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323730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rvices - 4 text boxes with description">
    <p:spTree>
      <p:nvGrpSpPr>
        <p:cNvPr id="1" name=""/>
        <p:cNvGrpSpPr/>
        <p:nvPr/>
      </p:nvGrpSpPr>
      <p:grpSpPr>
        <a:xfrm>
          <a:off x="0" y="0"/>
          <a:ext cx="0" cy="0"/>
          <a:chOff x="0" y="0"/>
          <a:chExt cx="0" cy="0"/>
        </a:xfrm>
      </p:grpSpPr>
      <p:sp>
        <p:nvSpPr>
          <p:cNvPr id="7" name="Title 6"/>
          <p:cNvSpPr>
            <a:spLocks noGrp="1"/>
          </p:cNvSpPr>
          <p:nvPr>
            <p:ph type="title"/>
          </p:nvPr>
        </p:nvSpPr>
        <p:spPr>
          <a:xfrm>
            <a:off x="533400" y="274637"/>
            <a:ext cx="8153400" cy="1143000"/>
          </a:xfrm>
        </p:spPr>
        <p:txBody>
          <a:bodyPr/>
          <a:lstStyle>
            <a:lvl1pPr algn="l">
              <a:defRPr/>
            </a:lvl1pPr>
          </a:lstStyle>
          <a:p>
            <a:r>
              <a:rPr lang="en-US"/>
              <a:t>Click to edit Master title style</a:t>
            </a:r>
            <a:endParaRPr lang="en-US" dirty="0"/>
          </a:p>
        </p:txBody>
      </p:sp>
      <p:sp>
        <p:nvSpPr>
          <p:cNvPr id="12" name="Text Placeholder 11"/>
          <p:cNvSpPr>
            <a:spLocks noGrp="1"/>
          </p:cNvSpPr>
          <p:nvPr>
            <p:ph type="body" sz="quarter" idx="13"/>
          </p:nvPr>
        </p:nvSpPr>
        <p:spPr>
          <a:xfrm>
            <a:off x="533400" y="2743200"/>
            <a:ext cx="37338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4"/>
          </p:nvPr>
        </p:nvSpPr>
        <p:spPr>
          <a:xfrm>
            <a:off x="533400" y="3200400"/>
            <a:ext cx="3733800" cy="990600"/>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a:t>Click to edit Master text styles</a:t>
            </a:r>
          </a:p>
          <a:p>
            <a:pPr lvl="1"/>
            <a:r>
              <a:rPr lang="en-US"/>
              <a:t>Second level</a:t>
            </a:r>
          </a:p>
        </p:txBody>
      </p:sp>
      <p:sp>
        <p:nvSpPr>
          <p:cNvPr id="10" name="Text Placeholder 13"/>
          <p:cNvSpPr>
            <a:spLocks noGrp="1"/>
          </p:cNvSpPr>
          <p:nvPr>
            <p:ph type="body" sz="quarter" idx="15"/>
          </p:nvPr>
        </p:nvSpPr>
        <p:spPr>
          <a:xfrm>
            <a:off x="4953000" y="3200400"/>
            <a:ext cx="3733800" cy="990600"/>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a:t>Click to edit Master text styles</a:t>
            </a:r>
          </a:p>
        </p:txBody>
      </p:sp>
      <p:sp>
        <p:nvSpPr>
          <p:cNvPr id="11" name="Text Placeholder 11"/>
          <p:cNvSpPr>
            <a:spLocks noGrp="1"/>
          </p:cNvSpPr>
          <p:nvPr>
            <p:ph type="body" sz="quarter" idx="16"/>
          </p:nvPr>
        </p:nvSpPr>
        <p:spPr>
          <a:xfrm>
            <a:off x="4953000" y="2743200"/>
            <a:ext cx="37338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Text Placeholder 13"/>
          <p:cNvSpPr>
            <a:spLocks noGrp="1"/>
          </p:cNvSpPr>
          <p:nvPr>
            <p:ph type="body" sz="quarter" idx="17"/>
          </p:nvPr>
        </p:nvSpPr>
        <p:spPr>
          <a:xfrm>
            <a:off x="533400" y="1749188"/>
            <a:ext cx="8153400" cy="685800"/>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a:t>Click to edit Master text styles</a:t>
            </a:r>
          </a:p>
        </p:txBody>
      </p:sp>
      <p:sp>
        <p:nvSpPr>
          <p:cNvPr id="23" name="Text Placeholder 11"/>
          <p:cNvSpPr>
            <a:spLocks noGrp="1"/>
          </p:cNvSpPr>
          <p:nvPr>
            <p:ph type="body" sz="quarter" idx="18"/>
          </p:nvPr>
        </p:nvSpPr>
        <p:spPr>
          <a:xfrm>
            <a:off x="533400" y="4495799"/>
            <a:ext cx="37338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24" name="Text Placeholder 13"/>
          <p:cNvSpPr>
            <a:spLocks noGrp="1"/>
          </p:cNvSpPr>
          <p:nvPr>
            <p:ph type="body" sz="quarter" idx="19"/>
          </p:nvPr>
        </p:nvSpPr>
        <p:spPr>
          <a:xfrm>
            <a:off x="533400" y="4953001"/>
            <a:ext cx="3733800" cy="990603"/>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p:txBody>
      </p:sp>
      <p:sp>
        <p:nvSpPr>
          <p:cNvPr id="25" name="Text Placeholder 13"/>
          <p:cNvSpPr>
            <a:spLocks noGrp="1"/>
          </p:cNvSpPr>
          <p:nvPr>
            <p:ph type="body" sz="quarter" idx="20"/>
          </p:nvPr>
        </p:nvSpPr>
        <p:spPr>
          <a:xfrm>
            <a:off x="4953000" y="4953001"/>
            <a:ext cx="3733800" cy="990603"/>
          </a:xfrm>
        </p:spPr>
        <p:txBody>
          <a:bodyPr>
            <a:normAutofit/>
          </a:bodyPr>
          <a:lstStyle>
            <a:lvl1pPr marL="0" indent="0">
              <a:buFontTx/>
              <a:buNone/>
              <a:defRPr lang="en-US" sz="1800" kern="1200" dirty="0" smtClean="0">
                <a:solidFill>
                  <a:schemeClr val="tx1"/>
                </a:solidFill>
                <a:latin typeface="+mn-lt"/>
                <a:ea typeface="+mn-ea"/>
                <a:cs typeface="+mn-cs"/>
              </a:defRPr>
            </a:lvl1pPr>
            <a:lvl2pPr marL="457200" indent="0">
              <a:buFontTx/>
              <a:buNone/>
              <a:defRPr lang="en-US" sz="1600" kern="1200" dirty="0" smtClean="0">
                <a:solidFill>
                  <a:schemeClr val="tx1"/>
                </a:solidFill>
                <a:latin typeface="+mn-lt"/>
                <a:ea typeface="+mn-ea"/>
                <a:cs typeface="+mn-cs"/>
              </a:defRPr>
            </a:lvl2pPr>
            <a:lvl3pPr marL="914400" indent="0">
              <a:buFontTx/>
              <a:buNone/>
              <a:defRPr lang="en-US" sz="1600" kern="1200" dirty="0" smtClean="0">
                <a:solidFill>
                  <a:schemeClr val="tx1"/>
                </a:solidFill>
                <a:latin typeface="+mn-lt"/>
                <a:ea typeface="+mn-ea"/>
                <a:cs typeface="+mn-cs"/>
              </a:defRPr>
            </a:lvl3pPr>
            <a:lvl4pPr marL="1371600" indent="0">
              <a:buFontTx/>
              <a:buNone/>
              <a:defRPr lang="en-US" sz="1600" kern="1200" dirty="0" smtClean="0">
                <a:solidFill>
                  <a:schemeClr val="tx1"/>
                </a:solidFill>
                <a:latin typeface="+mn-lt"/>
                <a:ea typeface="+mn-ea"/>
                <a:cs typeface="+mn-cs"/>
              </a:defRPr>
            </a:lvl4pPr>
            <a:lvl5pPr marL="1828800" indent="0">
              <a:buFontTx/>
              <a:buNone/>
              <a:defRPr lang="en-US" sz="1600" kern="1200" dirty="0">
                <a:solidFill>
                  <a:schemeClr val="tx1"/>
                </a:solidFill>
                <a:latin typeface="+mn-lt"/>
                <a:ea typeface="+mn-ea"/>
                <a:cs typeface="+mn-cs"/>
              </a:defRPr>
            </a:lvl5pPr>
          </a:lstStyle>
          <a:p>
            <a:pPr lvl="0"/>
            <a:r>
              <a:rPr lang="en-US"/>
              <a:t>Click to edit Master text styles</a:t>
            </a:r>
          </a:p>
        </p:txBody>
      </p:sp>
      <p:sp>
        <p:nvSpPr>
          <p:cNvPr id="26" name="Text Placeholder 11"/>
          <p:cNvSpPr>
            <a:spLocks noGrp="1"/>
          </p:cNvSpPr>
          <p:nvPr>
            <p:ph type="body" sz="quarter" idx="21"/>
          </p:nvPr>
        </p:nvSpPr>
        <p:spPr>
          <a:xfrm>
            <a:off x="4953000" y="4495799"/>
            <a:ext cx="3733800" cy="457200"/>
          </a:xfrm>
        </p:spPr>
        <p:txBody>
          <a:bodyPr>
            <a:normAutofit/>
          </a:bodyPr>
          <a:lstStyle>
            <a:lvl1pPr marL="0" indent="0">
              <a:spcBef>
                <a:spcPts val="0"/>
              </a:spcBef>
              <a:buFontTx/>
              <a:buNone/>
              <a:defRPr lang="en-US" sz="2400" kern="1200" dirty="0" smtClean="0">
                <a:solidFill>
                  <a:schemeClr val="accent1"/>
                </a:solidFill>
                <a:latin typeface="Bebas Neue Bold" panose="020B0606020202050201" pitchFamily="34" charset="0"/>
                <a:ea typeface="+mn-ea"/>
                <a:cs typeface="+mn-cs"/>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grpSp>
        <p:nvGrpSpPr>
          <p:cNvPr id="15" name="Group 14"/>
          <p:cNvGrpSpPr/>
          <p:nvPr userDrawn="1"/>
        </p:nvGrpSpPr>
        <p:grpSpPr>
          <a:xfrm>
            <a:off x="228600" y="533400"/>
            <a:ext cx="152400" cy="533400"/>
            <a:chOff x="228600" y="533400"/>
            <a:chExt cx="152400" cy="533400"/>
          </a:xfrm>
        </p:grpSpPr>
        <p:cxnSp>
          <p:nvCxnSpPr>
            <p:cNvPr id="16" name="Straight Connector 15"/>
            <p:cNvCxnSpPr/>
            <p:nvPr/>
          </p:nvCxnSpPr>
          <p:spPr>
            <a:xfrm>
              <a:off x="304800" y="533400"/>
              <a:ext cx="0" cy="533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228600" y="723900"/>
              <a:ext cx="152400" cy="152400"/>
            </a:xfrm>
            <a:prstGeom prst="ellipse">
              <a:avLst/>
            </a:prstGeom>
            <a:solidFill>
              <a:schemeClr val="accent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48A5D31B-1B0D-4358-8336-A8B2628BC0ED}" type="datetime4">
              <a:rPr lang="en-US" smtClean="0"/>
              <a:t>March 30, 2017</a:t>
            </a:fld>
            <a:endParaRPr lang="en-US" dirty="0"/>
          </a:p>
        </p:txBody>
      </p:sp>
      <p:sp>
        <p:nvSpPr>
          <p:cNvPr id="27"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lgn="r">
              <a:defRPr lang="en-US" sz="1000" i="1" smtClean="0">
                <a:solidFill>
                  <a:srgbClr val="818181"/>
                </a:solidFill>
              </a:defRPr>
            </a:lvl1pPr>
          </a:lstStyle>
          <a:p>
            <a:r>
              <a:rPr lang="en-US"/>
              <a:t>©2016 My Company. All Rights Reserved</a:t>
            </a:r>
            <a:endParaRPr lang="en-US" dirty="0"/>
          </a:p>
        </p:txBody>
      </p:sp>
      <p:sp>
        <p:nvSpPr>
          <p:cNvPr id="28"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133253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274637"/>
            <a:ext cx="8153400" cy="1143000"/>
          </a:xfrm>
          <a:prstGeom prst="rect">
            <a:avLst/>
          </a:prstGeom>
        </p:spPr>
        <p:txBody>
          <a:bodyPr vert="horz" lIns="91440" tIns="45720" rIns="91440" bIns="45720" rtlCol="0" anchor="ctr">
            <a:normAutofit/>
          </a:bodyPr>
          <a:lstStyle/>
          <a:p>
            <a:pPr lvl="0" algn="l"/>
            <a:r>
              <a:rPr lang="en-US"/>
              <a:t>Click to edit Master title style</a:t>
            </a:r>
          </a:p>
        </p:txBody>
      </p:sp>
      <p:sp>
        <p:nvSpPr>
          <p:cNvPr id="3" name="Text Placeholder 2"/>
          <p:cNvSpPr>
            <a:spLocks noGrp="1"/>
          </p:cNvSpPr>
          <p:nvPr>
            <p:ph type="body" idx="1"/>
          </p:nvPr>
        </p:nvSpPr>
        <p:spPr>
          <a:xfrm>
            <a:off x="533400" y="1600201"/>
            <a:ext cx="8153400" cy="4525963"/>
          </a:xfrm>
          <a:prstGeom prst="rect">
            <a:avLst/>
          </a:prstGeom>
        </p:spPr>
        <p:txBody>
          <a:bodyPr vert="horz" lIns="91440" tIns="45720" rIns="91440" bIns="45720" rtlCol="0">
            <a:normAutofit/>
          </a:bodyPr>
          <a:lstStyle/>
          <a:p>
            <a:pPr marL="0" lvl="0" indent="0">
              <a:buFontTx/>
              <a:buNone/>
            </a:pPr>
            <a:r>
              <a:rPr lang="en-US"/>
              <a:t>Click to edit Master text styles</a:t>
            </a:r>
          </a:p>
          <a:p>
            <a:pPr marL="0" lvl="1" indent="0">
              <a:buFontTx/>
              <a:buNone/>
            </a:pPr>
            <a:r>
              <a:rPr lang="en-US"/>
              <a:t>Second level</a:t>
            </a:r>
          </a:p>
          <a:p>
            <a:pPr marL="0" lvl="2" indent="0">
              <a:buFontTx/>
              <a:buNone/>
            </a:pPr>
            <a:r>
              <a:rPr lang="en-US"/>
              <a:t>Third level</a:t>
            </a:r>
          </a:p>
          <a:p>
            <a:pPr marL="0" lvl="3" indent="0">
              <a:buFontTx/>
              <a:buNone/>
            </a:pPr>
            <a:r>
              <a:rPr lang="en-US"/>
              <a:t>Fourth level</a:t>
            </a:r>
          </a:p>
          <a:p>
            <a:pPr marL="0" lvl="4" indent="0">
              <a:buFontTx/>
              <a:buNone/>
            </a:pPr>
            <a:r>
              <a:rPr lang="en-US"/>
              <a:t>Fifth level</a:t>
            </a:r>
          </a:p>
        </p:txBody>
      </p:sp>
      <p:sp>
        <p:nvSpPr>
          <p:cNvPr id="4" name="Date Placeholder 3"/>
          <p:cNvSpPr>
            <a:spLocks noGrp="1"/>
          </p:cNvSpPr>
          <p:nvPr>
            <p:ph type="dt" sz="half" idx="2"/>
          </p:nvPr>
        </p:nvSpPr>
        <p:spPr>
          <a:xfrm>
            <a:off x="457200" y="6459379"/>
            <a:ext cx="2133600" cy="246221"/>
          </a:xfrm>
          <a:prstGeom prst="rect">
            <a:avLst/>
          </a:prstGeom>
          <a:noFill/>
        </p:spPr>
        <p:txBody>
          <a:bodyPr wrap="square" rtlCol="0">
            <a:spAutoFit/>
          </a:bodyPr>
          <a:lstStyle>
            <a:lvl1pPr>
              <a:defRPr lang="en-US" sz="1000" i="1" smtClean="0">
                <a:solidFill>
                  <a:srgbClr val="818181"/>
                </a:solidFill>
              </a:defRPr>
            </a:lvl1pPr>
          </a:lstStyle>
          <a:p>
            <a:fld id="{D16A67DC-A28D-4636-83F5-A847FF681476}" type="datetime4">
              <a:rPr lang="en-US" smtClean="0"/>
              <a:t>March 30, 2017</a:t>
            </a:fld>
            <a:endParaRPr lang="en-US" dirty="0"/>
          </a:p>
        </p:txBody>
      </p:sp>
      <p:sp>
        <p:nvSpPr>
          <p:cNvPr id="5" name="Footer Placeholder 4"/>
          <p:cNvSpPr>
            <a:spLocks noGrp="1"/>
          </p:cNvSpPr>
          <p:nvPr>
            <p:ph type="ftr" sz="quarter" idx="3"/>
          </p:nvPr>
        </p:nvSpPr>
        <p:spPr>
          <a:xfrm>
            <a:off x="3657600" y="6459379"/>
            <a:ext cx="3962400" cy="246221"/>
          </a:xfrm>
          <a:prstGeom prst="rect">
            <a:avLst/>
          </a:prstGeom>
          <a:noFill/>
        </p:spPr>
        <p:txBody>
          <a:bodyPr wrap="square" rtlCol="0">
            <a:spAutoFit/>
          </a:bodyPr>
          <a:lstStyle>
            <a:lvl1pPr>
              <a:defRPr lang="en-US" sz="1000" i="1" smtClean="0">
                <a:solidFill>
                  <a:srgbClr val="818181"/>
                </a:solidFill>
              </a:defRPr>
            </a:lvl1pPr>
          </a:lstStyle>
          <a:p>
            <a:r>
              <a:rPr lang="en-US"/>
              <a:t>©2016 My Company. All Rights Reserved</a:t>
            </a:r>
            <a:endParaRPr lang="en-US" dirty="0"/>
          </a:p>
        </p:txBody>
      </p:sp>
      <p:sp>
        <p:nvSpPr>
          <p:cNvPr id="12" name="Slide Number Placeholder 13"/>
          <p:cNvSpPr>
            <a:spLocks noGrp="1"/>
          </p:cNvSpPr>
          <p:nvPr>
            <p:ph type="sldNum" sz="quarter" idx="4"/>
          </p:nvPr>
        </p:nvSpPr>
        <p:spPr>
          <a:xfrm>
            <a:off x="8153400" y="6235412"/>
            <a:ext cx="533400" cy="486833"/>
          </a:xfrm>
          <a:prstGeom prst="roundRect">
            <a:avLst/>
          </a:prstGeom>
          <a:solidFill>
            <a:schemeClr val="accent1"/>
          </a:solidFill>
          <a:ln>
            <a:noFill/>
          </a:ln>
          <a:effectLst/>
        </p:spPr>
        <p:txBody>
          <a:bodyPr wrap="none" lIns="0" rIns="0" rtlCol="0" anchor="ctr"/>
          <a:lstStyle>
            <a:lvl1pPr>
              <a:defRPr lang="en-US" sz="1600" spc="300" smtClean="0">
                <a:solidFill>
                  <a:schemeClr val="bg1"/>
                </a:solidFill>
                <a:latin typeface="Bebas Neue Bold" panose="020B0606020202050201" pitchFamily="34" charset="0"/>
              </a:defRPr>
            </a:lvl1pPr>
          </a:lstStyle>
          <a:p>
            <a:pPr algn="ctr"/>
            <a:fld id="{9D955F5F-96B5-4123-A0BF-F5126ED54847}" type="slidenum">
              <a:rPr lang="en-US" smtClean="0"/>
              <a:pPr algn="ctr"/>
              <a:t>‹#›</a:t>
            </a:fld>
            <a:endParaRPr lang="en-US"/>
          </a:p>
        </p:txBody>
      </p:sp>
    </p:spTree>
    <p:extLst>
      <p:ext uri="{BB962C8B-B14F-4D97-AF65-F5344CB8AC3E}">
        <p14:creationId xmlns:p14="http://schemas.microsoft.com/office/powerpoint/2010/main" val="763264598"/>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78" r:id="rId3"/>
    <p:sldLayoutId id="2147483650" r:id="rId4"/>
    <p:sldLayoutId id="2147483660" r:id="rId5"/>
    <p:sldLayoutId id="2147483710" r:id="rId6"/>
    <p:sldLayoutId id="2147483709" r:id="rId7"/>
    <p:sldLayoutId id="2147483703" r:id="rId8"/>
    <p:sldLayoutId id="2147483661" r:id="rId9"/>
    <p:sldLayoutId id="2147483674" r:id="rId10"/>
    <p:sldLayoutId id="2147483711" r:id="rId11"/>
    <p:sldLayoutId id="2147483671" r:id="rId12"/>
    <p:sldLayoutId id="2147483672" r:id="rId13"/>
    <p:sldLayoutId id="2147483699" r:id="rId14"/>
    <p:sldLayoutId id="2147483700" r:id="rId15"/>
    <p:sldLayoutId id="2147483667" r:id="rId16"/>
    <p:sldLayoutId id="2147483666" r:id="rId17"/>
    <p:sldLayoutId id="2147483675" r:id="rId18"/>
    <p:sldLayoutId id="2147483676" r:id="rId19"/>
    <p:sldLayoutId id="2147483673" r:id="rId20"/>
    <p:sldLayoutId id="2147483662" r:id="rId21"/>
    <p:sldLayoutId id="2147483664" r:id="rId22"/>
    <p:sldLayoutId id="2147483670" r:id="rId23"/>
    <p:sldLayoutId id="2147483665" r:id="rId24"/>
    <p:sldLayoutId id="2147483663" r:id="rId25"/>
    <p:sldLayoutId id="2147483679" r:id="rId26"/>
    <p:sldLayoutId id="2147483680" r:id="rId27"/>
    <p:sldLayoutId id="2147483682" r:id="rId28"/>
    <p:sldLayoutId id="2147483681" r:id="rId29"/>
    <p:sldLayoutId id="2147483683" r:id="rId30"/>
    <p:sldLayoutId id="2147483684" r:id="rId31"/>
    <p:sldLayoutId id="2147483685" r:id="rId32"/>
    <p:sldLayoutId id="2147483686" r:id="rId33"/>
    <p:sldLayoutId id="2147483687" r:id="rId34"/>
    <p:sldLayoutId id="2147483689" r:id="rId35"/>
    <p:sldLayoutId id="2147483690" r:id="rId36"/>
    <p:sldLayoutId id="2147483691" r:id="rId37"/>
    <p:sldLayoutId id="2147483693" r:id="rId38"/>
    <p:sldLayoutId id="2147483694" r:id="rId39"/>
    <p:sldLayoutId id="2147483695" r:id="rId40"/>
    <p:sldLayoutId id="2147483696" r:id="rId41"/>
    <p:sldLayoutId id="2147483697" r:id="rId42"/>
    <p:sldLayoutId id="2147483688" r:id="rId43"/>
    <p:sldLayoutId id="2147483668" r:id="rId44"/>
    <p:sldLayoutId id="2147483698" r:id="rId45"/>
    <p:sldLayoutId id="2147483702" r:id="rId46"/>
  </p:sldLayoutIdLst>
  <p:hf sldNum="0" hdr="0" ftr="0" dt="0"/>
  <p:txStyles>
    <p:titleStyle>
      <a:lvl1pPr algn="ctr" defTabSz="914400" rtl="0" eaLnBrk="1" latinLnBrk="0" hangingPunct="1">
        <a:spcBef>
          <a:spcPct val="0"/>
        </a:spcBef>
        <a:buNone/>
        <a:defRPr lang="en-US" sz="4400" kern="1200">
          <a:solidFill>
            <a:schemeClr val="tx1"/>
          </a:solidFill>
          <a:latin typeface="Bebas Neue Bold" panose="020B0606020202050201"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lang="en-US" sz="1800" kern="120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1800" kern="120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1800" kern="120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1800" kern="120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gif"/><Relationship Id="rId2" Type="http://schemas.openxmlformats.org/officeDocument/2006/relationships/image" Target="../media/image4.png"/><Relationship Id="rId1" Type="http://schemas.openxmlformats.org/officeDocument/2006/relationships/slideLayout" Target="../slideLayouts/slideLayout37.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47407" y="76200"/>
            <a:ext cx="4326468" cy="1196182"/>
          </a:xfrm>
        </p:spPr>
        <p:txBody>
          <a:bodyPr>
            <a:normAutofit/>
          </a:bodyPr>
          <a:lstStyle/>
          <a:p>
            <a:pPr algn="ctr"/>
            <a:r>
              <a:rPr lang="en-US" sz="2400" b="1" i="1" dirty="0">
                <a:solidFill>
                  <a:srgbClr val="00B050"/>
                </a:solidFill>
                <a:effectLst>
                  <a:outerShdw blurRad="38100" dist="38100" dir="2700000" algn="tl">
                    <a:srgbClr val="000000">
                      <a:alpha val="43137"/>
                    </a:srgbClr>
                  </a:outerShdw>
                </a:effectLst>
              </a:rPr>
              <a:t>The</a:t>
            </a:r>
            <a:r>
              <a:rPr lang="en-US" sz="2400" b="1" i="1" dirty="0">
                <a:effectLst>
                  <a:outerShdw blurRad="38100" dist="38100" dir="2700000" algn="tl">
                    <a:srgbClr val="000000">
                      <a:alpha val="43137"/>
                    </a:srgbClr>
                  </a:outerShdw>
                </a:effectLst>
              </a:rPr>
              <a:t> </a:t>
            </a:r>
            <a:r>
              <a:rPr lang="en-US" sz="2400" b="1" i="1" dirty="0">
                <a:solidFill>
                  <a:schemeClr val="accent1"/>
                </a:solidFill>
                <a:effectLst>
                  <a:outerShdw blurRad="38100" dist="38100" dir="2700000" algn="tl">
                    <a:srgbClr val="000000">
                      <a:alpha val="43137"/>
                    </a:srgbClr>
                  </a:outerShdw>
                </a:effectLst>
              </a:rPr>
              <a:t>Book Series </a:t>
            </a:r>
            <a:r>
              <a:rPr lang="en-US" sz="2400" b="1" i="1" dirty="0">
                <a:solidFill>
                  <a:srgbClr val="00B050"/>
                </a:solidFill>
                <a:effectLst>
                  <a:outerShdw blurRad="38100" dist="38100" dir="2700000" algn="tl">
                    <a:srgbClr val="000000">
                      <a:alpha val="43137"/>
                    </a:srgbClr>
                  </a:outerShdw>
                </a:effectLst>
              </a:rPr>
              <a:t>Every Parent </a:t>
            </a:r>
            <a:br>
              <a:rPr lang="en-US" sz="2400" b="1" i="1" dirty="0">
                <a:solidFill>
                  <a:srgbClr val="00B050"/>
                </a:solidFill>
                <a:effectLst>
                  <a:outerShdw blurRad="38100" dist="38100" dir="2700000" algn="tl">
                    <a:srgbClr val="000000">
                      <a:alpha val="43137"/>
                    </a:srgbClr>
                  </a:outerShdw>
                </a:effectLst>
              </a:rPr>
            </a:br>
            <a:r>
              <a:rPr lang="en-US" sz="2400" b="1" i="1" dirty="0">
                <a:solidFill>
                  <a:srgbClr val="00B050"/>
                </a:solidFill>
                <a:effectLst>
                  <a:outerShdw blurRad="38100" dist="38100" dir="2700000" algn="tl">
                    <a:srgbClr val="000000">
                      <a:alpha val="43137"/>
                    </a:srgbClr>
                  </a:outerShdw>
                </a:effectLst>
              </a:rPr>
              <a:t>Should Have for Their Child </a:t>
            </a:r>
            <a:br>
              <a:rPr lang="en-US" sz="2400" b="1" i="1" dirty="0">
                <a:solidFill>
                  <a:srgbClr val="00B050"/>
                </a:solidFill>
                <a:effectLst>
                  <a:outerShdw blurRad="38100" dist="38100" dir="2700000" algn="tl">
                    <a:srgbClr val="000000">
                      <a:alpha val="43137"/>
                    </a:srgbClr>
                  </a:outerShdw>
                </a:effectLst>
              </a:rPr>
            </a:br>
            <a:r>
              <a:rPr lang="en-US" sz="2400" b="1" i="1" dirty="0">
                <a:solidFill>
                  <a:srgbClr val="00B050"/>
                </a:solidFill>
                <a:effectLst>
                  <a:outerShdw blurRad="38100" dist="38100" dir="2700000" algn="tl">
                    <a:srgbClr val="000000">
                      <a:alpha val="43137"/>
                    </a:srgbClr>
                  </a:outerShdw>
                </a:effectLst>
              </a:rPr>
              <a:t>and Four Reasons Why</a:t>
            </a:r>
          </a:p>
        </p:txBody>
      </p:sp>
      <p:sp>
        <p:nvSpPr>
          <p:cNvPr id="11" name="Text Placeholder 10"/>
          <p:cNvSpPr>
            <a:spLocks noGrp="1"/>
          </p:cNvSpPr>
          <p:nvPr>
            <p:ph type="body" sz="quarter" idx="27"/>
          </p:nvPr>
        </p:nvSpPr>
        <p:spPr>
          <a:xfrm>
            <a:off x="5715000" y="228600"/>
            <a:ext cx="3276600" cy="6400800"/>
          </a:xfrm>
        </p:spPr>
        <p:txBody>
          <a:bodyPr>
            <a:noAutofit/>
          </a:bodyPr>
          <a:lstStyle/>
          <a:p>
            <a:pPr algn="ctr"/>
            <a:r>
              <a:rPr lang="en-US" sz="1400" b="1" dirty="0">
                <a:solidFill>
                  <a:srgbClr val="00B050"/>
                </a:solidFill>
                <a:latin typeface="Microsoft YaHei" pitchFamily="34" charset="-122"/>
                <a:ea typeface="Microsoft YaHei" pitchFamily="34" charset="-122"/>
              </a:rPr>
              <a:t>Designer Discipline for Wellness Series: </a:t>
            </a:r>
            <a:r>
              <a:rPr lang="en-US" sz="1400" b="1" dirty="0">
                <a:solidFill>
                  <a:schemeClr val="accent1"/>
                </a:solidFill>
                <a:effectLst>
                  <a:outerShdw blurRad="38100" dist="38100" dir="2700000" algn="tl">
                    <a:srgbClr val="000000">
                      <a:alpha val="43137"/>
                    </a:srgbClr>
                  </a:outerShdw>
                </a:effectLst>
                <a:latin typeface="Microsoft YaHei" pitchFamily="34" charset="-122"/>
                <a:ea typeface="Microsoft YaHei" pitchFamily="34" charset="-122"/>
              </a:rPr>
              <a:t>Kori Faces Weekend Fun Book &amp;</a:t>
            </a:r>
            <a:r>
              <a:rPr lang="en-US" sz="1400" b="1" dirty="0">
                <a:effectLst>
                  <a:outerShdw blurRad="38100" dist="38100" dir="2700000" algn="tl">
                    <a:srgbClr val="000000">
                      <a:alpha val="43137"/>
                    </a:srgbClr>
                  </a:outerShdw>
                </a:effectLst>
                <a:latin typeface="Microsoft YaHei" pitchFamily="34" charset="-122"/>
                <a:ea typeface="Microsoft YaHei" pitchFamily="34" charset="-122"/>
              </a:rPr>
              <a:t> </a:t>
            </a:r>
            <a:r>
              <a:rPr lang="en-US" sz="1400" b="1" i="1" dirty="0">
                <a:solidFill>
                  <a:schemeClr val="accent1"/>
                </a:solidFill>
                <a:effectLst>
                  <a:outerShdw blurRad="38100" dist="38100" dir="2700000" algn="tl">
                    <a:srgbClr val="000000">
                      <a:alpha val="43137"/>
                    </a:srgbClr>
                  </a:outerShdw>
                </a:effectLst>
                <a:latin typeface="Microsoft YaHei" pitchFamily="34" charset="-122"/>
                <a:ea typeface="Microsoft YaHei" pitchFamily="34" charset="-122"/>
              </a:rPr>
              <a:t>Wellness Guide and Activity Workbook </a:t>
            </a:r>
          </a:p>
          <a:p>
            <a:pPr algn="ctr"/>
            <a:endParaRPr lang="en-US" sz="1400" dirty="0"/>
          </a:p>
          <a:p>
            <a:r>
              <a:rPr lang="en-US" sz="1200" b="1" dirty="0">
                <a:solidFill>
                  <a:srgbClr val="00B050"/>
                </a:solidFill>
                <a:effectLst>
                  <a:outerShdw blurRad="38100" dist="38100" dir="2700000" algn="tl">
                    <a:srgbClr val="000000">
                      <a:alpha val="43137"/>
                    </a:srgbClr>
                  </a:outerShdw>
                </a:effectLst>
                <a:latin typeface="Microsoft YaHei" pitchFamily="34" charset="-122"/>
                <a:ea typeface="Microsoft YaHei" pitchFamily="34" charset="-122"/>
              </a:rPr>
              <a:t>LITERACY</a:t>
            </a:r>
            <a:r>
              <a:rPr lang="en-US" sz="1200" b="1" dirty="0">
                <a:solidFill>
                  <a:srgbClr val="00B050"/>
                </a:solidFill>
                <a:latin typeface="Microsoft YaHei" pitchFamily="34" charset="-122"/>
                <a:ea typeface="Microsoft YaHei" pitchFamily="34" charset="-122"/>
              </a:rPr>
              <a:t>  </a:t>
            </a:r>
            <a:r>
              <a:rPr lang="en-US" sz="1100" dirty="0">
                <a:latin typeface="Microsoft YaHei" pitchFamily="34" charset="-122"/>
                <a:ea typeface="Microsoft YaHei" pitchFamily="34" charset="-122"/>
              </a:rPr>
              <a:t>Support literacy efforts by building the library of your young loved one.</a:t>
            </a:r>
          </a:p>
          <a:p>
            <a:endParaRPr lang="en-US" sz="1200" dirty="0">
              <a:solidFill>
                <a:schemeClr val="accent1"/>
              </a:solidFill>
              <a:effectLst>
                <a:outerShdw blurRad="38100" dist="38100" dir="2700000" algn="tl">
                  <a:srgbClr val="000000">
                    <a:alpha val="43137"/>
                  </a:srgbClr>
                </a:outerShdw>
              </a:effectLst>
              <a:latin typeface="Microsoft YaHei" pitchFamily="34" charset="-122"/>
              <a:ea typeface="Microsoft YaHei" pitchFamily="34" charset="-122"/>
            </a:endParaRPr>
          </a:p>
          <a:p>
            <a:r>
              <a:rPr lang="en-US" sz="1200" b="1" dirty="0">
                <a:solidFill>
                  <a:schemeClr val="accent1"/>
                </a:solidFill>
                <a:effectLst>
                  <a:outerShdw blurRad="38100" dist="38100" dir="2700000" algn="tl">
                    <a:srgbClr val="000000">
                      <a:alpha val="43137"/>
                    </a:srgbClr>
                  </a:outerShdw>
                </a:effectLst>
                <a:latin typeface="Microsoft YaHei" pitchFamily="34" charset="-122"/>
                <a:ea typeface="Microsoft YaHei" pitchFamily="34" charset="-122"/>
              </a:rPr>
              <a:t>WELLNESS  </a:t>
            </a:r>
            <a:r>
              <a:rPr lang="en-US" sz="1100" dirty="0">
                <a:latin typeface="Microsoft YaHei" pitchFamily="34" charset="-122"/>
                <a:ea typeface="Microsoft YaHei" pitchFamily="34" charset="-122"/>
              </a:rPr>
              <a:t>The story reinforces discipline and wellness in way children can understand.</a:t>
            </a:r>
          </a:p>
          <a:p>
            <a:endParaRPr lang="en-US" sz="1200" dirty="0">
              <a:latin typeface="Microsoft YaHei" pitchFamily="34" charset="-122"/>
              <a:ea typeface="Microsoft YaHei" pitchFamily="34" charset="-122"/>
            </a:endParaRPr>
          </a:p>
          <a:p>
            <a:r>
              <a:rPr lang="en-US" sz="1200" b="1" dirty="0">
                <a:solidFill>
                  <a:srgbClr val="00B050"/>
                </a:solidFill>
                <a:effectLst>
                  <a:outerShdw blurRad="38100" dist="38100" dir="2700000" algn="tl">
                    <a:srgbClr val="000000">
                      <a:alpha val="43137"/>
                    </a:srgbClr>
                  </a:outerShdw>
                </a:effectLst>
                <a:latin typeface="Microsoft YaHei" pitchFamily="34" charset="-122"/>
                <a:ea typeface="Microsoft YaHei" pitchFamily="34" charset="-122"/>
              </a:rPr>
              <a:t>HEALTH</a:t>
            </a:r>
            <a:r>
              <a:rPr lang="en-US" sz="1200" dirty="0">
                <a:latin typeface="Microsoft YaHei" pitchFamily="34" charset="-122"/>
                <a:ea typeface="Microsoft YaHei" pitchFamily="34" charset="-122"/>
              </a:rPr>
              <a:t>  </a:t>
            </a:r>
            <a:r>
              <a:rPr lang="en-US" sz="1100" dirty="0">
                <a:latin typeface="Microsoft YaHei" pitchFamily="34" charset="-122"/>
                <a:ea typeface="Microsoft YaHei" pitchFamily="34" charset="-122"/>
              </a:rPr>
              <a:t>The book includes a quick and easy recipe you and your child can make together!</a:t>
            </a:r>
          </a:p>
          <a:p>
            <a:endParaRPr lang="en-US" sz="1100" dirty="0">
              <a:latin typeface="Microsoft YaHei" pitchFamily="34" charset="-122"/>
              <a:ea typeface="Microsoft YaHei" pitchFamily="34" charset="-122"/>
            </a:endParaRPr>
          </a:p>
          <a:p>
            <a:r>
              <a:rPr lang="en-US" sz="1100" dirty="0">
                <a:latin typeface="Microsoft YaHei" pitchFamily="34" charset="-122"/>
                <a:ea typeface="Microsoft YaHei" pitchFamily="34" charset="-122"/>
              </a:rPr>
              <a:t>The wellness guide and activity workbook has tons of fun information such as the different types of exercise, how to have fun and be physically active, what it means to be a vegetarian and other fun wellness facts. Children even have an opportunity to plan to shop for ingredients for their own healthy meal and healthy blended drink recipe creations.</a:t>
            </a:r>
          </a:p>
          <a:p>
            <a:endParaRPr lang="en-US" sz="1200" dirty="0">
              <a:latin typeface="Microsoft YaHei" pitchFamily="34" charset="-122"/>
              <a:ea typeface="Microsoft YaHei" pitchFamily="34" charset="-122"/>
            </a:endParaRPr>
          </a:p>
          <a:p>
            <a:r>
              <a:rPr lang="en-US" sz="1200" b="1" dirty="0">
                <a:solidFill>
                  <a:schemeClr val="accent1"/>
                </a:solidFill>
                <a:effectLst>
                  <a:outerShdw blurRad="38100" dist="38100" dir="2700000" algn="tl">
                    <a:srgbClr val="000000">
                      <a:alpha val="43137"/>
                    </a:srgbClr>
                  </a:outerShdw>
                </a:effectLst>
                <a:latin typeface="Microsoft YaHei" pitchFamily="34" charset="-122"/>
                <a:ea typeface="Microsoft YaHei" pitchFamily="34" charset="-122"/>
              </a:rPr>
              <a:t>MODERN</a:t>
            </a:r>
            <a:r>
              <a:rPr lang="en-US" sz="1200" dirty="0">
                <a:latin typeface="Microsoft YaHei" pitchFamily="34" charset="-122"/>
                <a:ea typeface="Microsoft YaHei" pitchFamily="34" charset="-122"/>
              </a:rPr>
              <a:t>  </a:t>
            </a:r>
            <a:r>
              <a:rPr lang="en-US" sz="1100" dirty="0">
                <a:latin typeface="Microsoft YaHei" pitchFamily="34" charset="-122"/>
                <a:ea typeface="Microsoft YaHei" pitchFamily="34" charset="-122"/>
              </a:rPr>
              <a:t>The characters are modern relatable figures that speak to solid family values!  </a:t>
            </a:r>
          </a:p>
          <a:p>
            <a:endParaRPr lang="en-US" sz="1100" dirty="0">
              <a:latin typeface="Microsoft YaHei" pitchFamily="34" charset="-122"/>
              <a:ea typeface="Microsoft YaHei" pitchFamily="34" charset="-122"/>
            </a:endParaRPr>
          </a:p>
          <a:p>
            <a:pPr algn="ctr"/>
            <a:r>
              <a:rPr lang="en-US" sz="1100" dirty="0">
                <a:latin typeface="Microsoft YaHei" pitchFamily="34" charset="-122"/>
                <a:ea typeface="Microsoft YaHei" pitchFamily="34" charset="-122"/>
              </a:rPr>
              <a:t>Find out more at</a:t>
            </a:r>
          </a:p>
          <a:p>
            <a:pPr algn="ctr"/>
            <a:r>
              <a:rPr lang="en-US" sz="1200" dirty="0">
                <a:solidFill>
                  <a:schemeClr val="accent1"/>
                </a:solidFill>
                <a:latin typeface="Microsoft YaHei" pitchFamily="34" charset="-122"/>
                <a:ea typeface="Microsoft YaHei" pitchFamily="34" charset="-122"/>
              </a:rPr>
              <a:t>www.DesignerDiscipline.com </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25133" t="25386" r="29395" b="-1"/>
          <a:stretch/>
        </p:blipFill>
        <p:spPr>
          <a:xfrm>
            <a:off x="725962" y="990600"/>
            <a:ext cx="841304" cy="1573914"/>
          </a:xfrm>
          <a:prstGeom prst="rect">
            <a:avLst/>
          </a:prstGeom>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705600" y="5689857"/>
            <a:ext cx="1295400" cy="650746"/>
          </a:xfrm>
          <a:prstGeom prst="rect">
            <a:avLst/>
          </a:prstGeom>
          <a:noFill/>
          <a:ln>
            <a:noFill/>
          </a:ln>
          <a:effectLst>
            <a:outerShdw dist="35921" dir="2700000" sx="1000" sy="1000" algn="ctr" rotWithShape="0">
              <a:schemeClr val="bg2">
                <a:alpha val="0"/>
              </a:schemeClr>
            </a:outerShdw>
            <a:reflection endPos="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Placeholder 6"/>
          <p:cNvSpPr txBox="1">
            <a:spLocks/>
          </p:cNvSpPr>
          <p:nvPr/>
        </p:nvSpPr>
        <p:spPr>
          <a:xfrm>
            <a:off x="6172200" y="6368035"/>
            <a:ext cx="2531532" cy="2286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Tx/>
              <a:buNone/>
              <a:defRPr lang="en-US" sz="2800" kern="1200" dirty="0">
                <a:solidFill>
                  <a:schemeClr val="accent1"/>
                </a:solidFill>
                <a:latin typeface="Bebas Neue Bold" panose="020B0606020202050201" pitchFamily="34" charset="0"/>
                <a:ea typeface="+mj-ea"/>
                <a:cs typeface="+mj-cs"/>
              </a:defRPr>
            </a:lvl1pPr>
            <a:lvl2pPr marL="742950" indent="-285750" algn="l" defTabSz="914400" rtl="0" eaLnBrk="1" latinLnBrk="0" hangingPunct="1">
              <a:spcBef>
                <a:spcPct val="20000"/>
              </a:spcBef>
              <a:buFont typeface="Arial" pitchFamily="34" charset="0"/>
              <a:buChar char="–"/>
              <a:defRPr lang="en-US" sz="1800" kern="120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1800" kern="120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1800" kern="120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000" i="1" dirty="0"/>
              <a:t>The Discipline to Design Your Lifestyle!</a:t>
            </a:r>
            <a:r>
              <a:rPr lang="en-US" sz="1000" i="1" dirty="0">
                <a:solidFill>
                  <a:srgbClr val="000000"/>
                </a:solidFill>
              </a:rPr>
              <a:t> </a:t>
            </a:r>
          </a:p>
        </p:txBody>
      </p:sp>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31343"/>
          <a:stretch/>
        </p:blipFill>
        <p:spPr>
          <a:xfrm>
            <a:off x="1744980" y="2673096"/>
            <a:ext cx="2819400" cy="2590800"/>
          </a:xfrm>
          <a:prstGeom prst="rect">
            <a:avLst/>
          </a:prstGeom>
          <a:ln>
            <a:noFill/>
          </a:ln>
          <a:effectLst>
            <a:softEdge rad="112500"/>
          </a:effectLst>
        </p:spPr>
      </p:pic>
      <p:pic>
        <p:nvPicPr>
          <p:cNvPr id="6" name="Picture 5"/>
          <p:cNvPicPr>
            <a:picLocks noChangeAspect="1"/>
          </p:cNvPicPr>
          <p:nvPr/>
        </p:nvPicPr>
        <p:blipFill rotWithShape="1">
          <a:blip r:embed="rId5">
            <a:extLst>
              <a:ext uri="{28A0092B-C50C-407E-A947-70E740481C1C}">
                <a14:useLocalDpi xmlns:a14="http://schemas.microsoft.com/office/drawing/2010/main" val="0"/>
              </a:ext>
            </a:extLst>
          </a:blip>
          <a:srcRect l="15960" t="12533" r="10649" b="64650"/>
          <a:stretch/>
        </p:blipFill>
        <p:spPr>
          <a:xfrm>
            <a:off x="1541470" y="838200"/>
            <a:ext cx="3560064" cy="1564770"/>
          </a:xfrm>
          <a:prstGeom prst="rect">
            <a:avLst/>
          </a:prstGeom>
        </p:spPr>
      </p:pic>
      <p:pic>
        <p:nvPicPr>
          <p:cNvPr id="8" name="Picture 7"/>
          <p:cNvPicPr>
            <a:picLocks noChangeAspect="1"/>
          </p:cNvPicPr>
          <p:nvPr/>
        </p:nvPicPr>
        <p:blipFill rotWithShape="1">
          <a:blip r:embed="rId6">
            <a:extLst>
              <a:ext uri="{28A0092B-C50C-407E-A947-70E740481C1C}">
                <a14:useLocalDpi xmlns:a14="http://schemas.microsoft.com/office/drawing/2010/main" val="0"/>
              </a:ext>
            </a:extLst>
          </a:blip>
          <a:srcRect l="14482" t="18508" r="24479" b="7134"/>
          <a:stretch/>
        </p:blipFill>
        <p:spPr>
          <a:xfrm>
            <a:off x="4084320" y="3878280"/>
            <a:ext cx="1752600" cy="2889504"/>
          </a:xfrm>
          <a:prstGeom prst="rect">
            <a:avLst/>
          </a:prstGeom>
        </p:spPr>
      </p:pic>
      <p:pic>
        <p:nvPicPr>
          <p:cNvPr id="12" name="Picture 11"/>
          <p:cNvPicPr>
            <a:picLocks noChangeAspect="1"/>
          </p:cNvPicPr>
          <p:nvPr/>
        </p:nvPicPr>
        <p:blipFill rotWithShape="1">
          <a:blip r:embed="rId7">
            <a:extLst>
              <a:ext uri="{28A0092B-C50C-407E-A947-70E740481C1C}">
                <a14:useLocalDpi xmlns:a14="http://schemas.microsoft.com/office/drawing/2010/main" val="0"/>
              </a:ext>
            </a:extLst>
          </a:blip>
          <a:srcRect l="20111"/>
          <a:stretch/>
        </p:blipFill>
        <p:spPr>
          <a:xfrm>
            <a:off x="188455" y="3763055"/>
            <a:ext cx="2088698" cy="3001681"/>
          </a:xfrm>
          <a:prstGeom prst="rect">
            <a:avLst/>
          </a:prstGeom>
        </p:spPr>
      </p:pic>
    </p:spTree>
    <p:extLst>
      <p:ext uri="{BB962C8B-B14F-4D97-AF65-F5344CB8AC3E}">
        <p14:creationId xmlns:p14="http://schemas.microsoft.com/office/powerpoint/2010/main" val="323524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8000" fill="hold" grpId="0" nodeType="afterEffect">
                                  <p:stCondLst>
                                    <p:cond delay="25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B. Ultimate Standard 4 x 3 - Pink">
  <a:themeElements>
    <a:clrScheme name="Custom 21">
      <a:dk1>
        <a:sysClr val="windowText" lastClr="000000"/>
      </a:dk1>
      <a:lt1>
        <a:sysClr val="window" lastClr="FFFFFF"/>
      </a:lt1>
      <a:dk2>
        <a:srgbClr val="C830CC"/>
      </a:dk2>
      <a:lt2>
        <a:srgbClr val="D8D9DC"/>
      </a:lt2>
      <a:accent1>
        <a:srgbClr val="E32D91"/>
      </a:accent1>
      <a:accent2>
        <a:srgbClr val="4EA6DC"/>
      </a:accent2>
      <a:accent3>
        <a:srgbClr val="454551"/>
      </a:accent3>
      <a:accent4>
        <a:srgbClr val="4775E7"/>
      </a:accent4>
      <a:accent5>
        <a:srgbClr val="8971E1"/>
      </a:accent5>
      <a:accent6>
        <a:srgbClr val="D54773"/>
      </a:accent6>
      <a:hlink>
        <a:srgbClr val="6B9F25"/>
      </a:hlink>
      <a:folHlink>
        <a:srgbClr val="8C8C8C"/>
      </a:folHlink>
    </a:clrScheme>
    <a:fontScheme name="Pro T1">
      <a:majorFont>
        <a:latin typeface="Bebas Neue"/>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4" id="{A8F562A5-811A-440D-8E80-AA4D7F09FC3E}" vid="{92A9B153-C4B2-4FDD-8AF2-31B3CA77F6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 Ultimate Standard 4 x 3 - Pink</Template>
  <TotalTime>5720</TotalTime>
  <Words>151</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Microsoft YaHei</vt:lpstr>
      <vt:lpstr>Arial</vt:lpstr>
      <vt:lpstr>Bebas Neue Bold</vt:lpstr>
      <vt:lpstr>Calibri</vt:lpstr>
      <vt:lpstr>Open Sans</vt:lpstr>
      <vt:lpstr>Wingdings</vt:lpstr>
      <vt:lpstr>B. Ultimate Standard 4 x 3 - Pink</vt:lpstr>
      <vt:lpstr>The Book Series Every Parent  Should Have for Their Child  and Four Reasons Why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AWSOME PRESENTATION TITLE</dc:title>
  <dc:creator>Shawna</dc:creator>
  <cp:lastModifiedBy>Shawna Doyle</cp:lastModifiedBy>
  <cp:revision>122</cp:revision>
  <cp:lastPrinted>2012-12-29T15:03:16Z</cp:lastPrinted>
  <dcterms:created xsi:type="dcterms:W3CDTF">2016-01-30T19:29:08Z</dcterms:created>
  <dcterms:modified xsi:type="dcterms:W3CDTF">2017-03-30T21:35:30Z</dcterms:modified>
</cp:coreProperties>
</file>